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48" r:id="rId2"/>
  </p:sldMasterIdLst>
  <p:notesMasterIdLst>
    <p:notesMasterId r:id="rId21"/>
  </p:notesMasterIdLst>
  <p:sldIdLst>
    <p:sldId id="270" r:id="rId3"/>
    <p:sldId id="256" r:id="rId4"/>
    <p:sldId id="274" r:id="rId5"/>
    <p:sldId id="277" r:id="rId6"/>
    <p:sldId id="273" r:id="rId7"/>
    <p:sldId id="271" r:id="rId8"/>
    <p:sldId id="275" r:id="rId9"/>
    <p:sldId id="276" r:id="rId10"/>
    <p:sldId id="257" r:id="rId11"/>
    <p:sldId id="258" r:id="rId12"/>
    <p:sldId id="259" r:id="rId13"/>
    <p:sldId id="260" r:id="rId14"/>
    <p:sldId id="261" r:id="rId15"/>
    <p:sldId id="262" r:id="rId16"/>
    <p:sldId id="264" r:id="rId17"/>
    <p:sldId id="265" r:id="rId18"/>
    <p:sldId id="272" r:id="rId19"/>
    <p:sldId id="278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Impact" panose="020B0806030902050204" pitchFamily="34" charset="0"/>
      <p:regular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Nunito Bold" pitchFamily="2" charset="0"/>
      <p:regular r:id="rId33"/>
      <p:bold r:id="rId34"/>
    </p:embeddedFont>
    <p:embeddedFont>
      <p:font typeface="Roboto Light" panose="02000000000000000000" pitchFamily="2" charset="0"/>
      <p:regular r:id="rId35"/>
      <p:italic r:id="rId36"/>
    </p:embeddedFont>
    <p:embeddedFont>
      <p:font typeface="Roboto Medium" panose="02000000000000000000" pitchFamily="2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713FBC-A9CE-0DB8-C605-9D41FA349EC7}" v="5" dt="2022-12-27T21:42:00.672"/>
    <p1510:client id="{964274E1-BF0A-C290-A48A-518CD88CAE86}" v="458" dt="2023-01-10T11:59:22.715"/>
    <p1510:client id="{EAB9D078-F54B-4D94-E6B0-772B427F1371}" v="1" dt="2023-01-10T13:01:30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22" autoAdjust="0"/>
  </p:normalViewPr>
  <p:slideViewPr>
    <p:cSldViewPr>
      <p:cViewPr varScale="1">
        <p:scale>
          <a:sx n="41" d="100"/>
          <a:sy n="41" d="100"/>
        </p:scale>
        <p:origin x="103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Takeshi Miura" userId="S::takeshi.miura@academico.ifg.edu.br::75ba3f58-7403-4926-9a47-fdad9d22099a" providerId="AD" clId="Web-{964274E1-BF0A-C290-A48A-518CD88CAE86}"/>
    <pc:docChg chg="addSld delSld modSld sldOrd addMainMaster modMainMaster">
      <pc:chgData name="Erik Takeshi Miura" userId="S::takeshi.miura@academico.ifg.edu.br::75ba3f58-7403-4926-9a47-fdad9d22099a" providerId="AD" clId="Web-{964274E1-BF0A-C290-A48A-518CD88CAE86}" dt="2023-01-10T11:59:22.715" v="313" actId="1076"/>
      <pc:docMkLst>
        <pc:docMk/>
      </pc:docMkLst>
      <pc:sldChg chg="ord">
        <pc:chgData name="Erik Takeshi Miura" userId="S::takeshi.miura@academico.ifg.edu.br::75ba3f58-7403-4926-9a47-fdad9d22099a" providerId="AD" clId="Web-{964274E1-BF0A-C290-A48A-518CD88CAE86}" dt="2023-01-10T10:20:13.120" v="1"/>
        <pc:sldMkLst>
          <pc:docMk/>
          <pc:sldMk cId="0" sldId="256"/>
        </pc:sldMkLst>
      </pc:sldChg>
      <pc:sldChg chg="ord">
        <pc:chgData name="Erik Takeshi Miura" userId="S::takeshi.miura@academico.ifg.edu.br::75ba3f58-7403-4926-9a47-fdad9d22099a" providerId="AD" clId="Web-{964274E1-BF0A-C290-A48A-518CD88CAE86}" dt="2023-01-10T10:24:29.578" v="30"/>
        <pc:sldMkLst>
          <pc:docMk/>
          <pc:sldMk cId="0" sldId="258"/>
        </pc:sldMkLst>
      </pc:sldChg>
      <pc:sldChg chg="ord">
        <pc:chgData name="Erik Takeshi Miura" userId="S::takeshi.miura@academico.ifg.edu.br::75ba3f58-7403-4926-9a47-fdad9d22099a" providerId="AD" clId="Web-{964274E1-BF0A-C290-A48A-518CD88CAE86}" dt="2023-01-10T10:23:31.718" v="29"/>
        <pc:sldMkLst>
          <pc:docMk/>
          <pc:sldMk cId="0" sldId="259"/>
        </pc:sldMkLst>
      </pc:sldChg>
      <pc:sldChg chg="del">
        <pc:chgData name="Erik Takeshi Miura" userId="S::takeshi.miura@academico.ifg.edu.br::75ba3f58-7403-4926-9a47-fdad9d22099a" providerId="AD" clId="Web-{964274E1-BF0A-C290-A48A-518CD88CAE86}" dt="2023-01-10T10:22:59.701" v="28"/>
        <pc:sldMkLst>
          <pc:docMk/>
          <pc:sldMk cId="0" sldId="263"/>
        </pc:sldMkLst>
      </pc:sldChg>
      <pc:sldChg chg="del">
        <pc:chgData name="Erik Takeshi Miura" userId="S::takeshi.miura@academico.ifg.edu.br::75ba3f58-7403-4926-9a47-fdad9d22099a" providerId="AD" clId="Web-{964274E1-BF0A-C290-A48A-518CD88CAE86}" dt="2023-01-10T10:22:14.107" v="19"/>
        <pc:sldMkLst>
          <pc:docMk/>
          <pc:sldMk cId="0" sldId="266"/>
        </pc:sldMkLst>
      </pc:sldChg>
      <pc:sldChg chg="del">
        <pc:chgData name="Erik Takeshi Miura" userId="S::takeshi.miura@academico.ifg.edu.br::75ba3f58-7403-4926-9a47-fdad9d22099a" providerId="AD" clId="Web-{964274E1-BF0A-C290-A48A-518CD88CAE86}" dt="2023-01-10T10:22:14.841" v="20"/>
        <pc:sldMkLst>
          <pc:docMk/>
          <pc:sldMk cId="0" sldId="267"/>
        </pc:sldMkLst>
      </pc:sldChg>
      <pc:sldChg chg="del">
        <pc:chgData name="Erik Takeshi Miura" userId="S::takeshi.miura@academico.ifg.edu.br::75ba3f58-7403-4926-9a47-fdad9d22099a" providerId="AD" clId="Web-{964274E1-BF0A-C290-A48A-518CD88CAE86}" dt="2023-01-10T10:22:17.841" v="21"/>
        <pc:sldMkLst>
          <pc:docMk/>
          <pc:sldMk cId="0" sldId="268"/>
        </pc:sldMkLst>
      </pc:sldChg>
      <pc:sldChg chg="del">
        <pc:chgData name="Erik Takeshi Miura" userId="S::takeshi.miura@academico.ifg.edu.br::75ba3f58-7403-4926-9a47-fdad9d22099a" providerId="AD" clId="Web-{964274E1-BF0A-C290-A48A-518CD88CAE86}" dt="2023-01-10T10:22:22.482" v="22"/>
        <pc:sldMkLst>
          <pc:docMk/>
          <pc:sldMk cId="0" sldId="269"/>
        </pc:sldMkLst>
      </pc:sldChg>
      <pc:sldChg chg="addSp delSp modSp new mod setBg">
        <pc:chgData name="Erik Takeshi Miura" userId="S::takeshi.miura@academico.ifg.edu.br::75ba3f58-7403-4926-9a47-fdad9d22099a" providerId="AD" clId="Web-{964274E1-BF0A-C290-A48A-518CD88CAE86}" dt="2023-01-10T10:50:08.212" v="253" actId="1076"/>
        <pc:sldMkLst>
          <pc:docMk/>
          <pc:sldMk cId="1184432930" sldId="270"/>
        </pc:sldMkLst>
        <pc:spChg chg="add mod">
          <ac:chgData name="Erik Takeshi Miura" userId="S::takeshi.miura@academico.ifg.edu.br::75ba3f58-7403-4926-9a47-fdad9d22099a" providerId="AD" clId="Web-{964274E1-BF0A-C290-A48A-518CD88CAE86}" dt="2023-01-10T10:31:31.196" v="130" actId="14100"/>
          <ac:spMkLst>
            <pc:docMk/>
            <pc:sldMk cId="1184432930" sldId="270"/>
            <ac:spMk id="5" creationId="{B75559E9-BD98-F79D-2725-A49FF8AFBFEC}"/>
          </ac:spMkLst>
        </pc:spChg>
        <pc:spChg chg="add mod">
          <ac:chgData name="Erik Takeshi Miura" userId="S::takeshi.miura@academico.ifg.edu.br::75ba3f58-7403-4926-9a47-fdad9d22099a" providerId="AD" clId="Web-{964274E1-BF0A-C290-A48A-518CD88CAE86}" dt="2023-01-10T10:31:21.056" v="123" actId="14100"/>
          <ac:spMkLst>
            <pc:docMk/>
            <pc:sldMk cId="1184432930" sldId="270"/>
            <ac:spMk id="6" creationId="{C5D0833D-ADEE-3B5B-F534-74D526BF2C0D}"/>
          </ac:spMkLst>
        </pc:spChg>
        <pc:spChg chg="add">
          <ac:chgData name="Erik Takeshi Miura" userId="S::takeshi.miura@academico.ifg.edu.br::75ba3f58-7403-4926-9a47-fdad9d22099a" providerId="AD" clId="Web-{964274E1-BF0A-C290-A48A-518CD88CAE86}" dt="2023-01-10T10:20:21.167" v="6"/>
          <ac:spMkLst>
            <pc:docMk/>
            <pc:sldMk cId="1184432930" sldId="270"/>
            <ac:spMk id="7" creationId="{32BC26D8-82FB-445E-AA49-62A77D7C1EE0}"/>
          </ac:spMkLst>
        </pc:spChg>
        <pc:spChg chg="add">
          <ac:chgData name="Erik Takeshi Miura" userId="S::takeshi.miura@academico.ifg.edu.br::75ba3f58-7403-4926-9a47-fdad9d22099a" providerId="AD" clId="Web-{964274E1-BF0A-C290-A48A-518CD88CAE86}" dt="2023-01-10T10:20:21.167" v="6"/>
          <ac:spMkLst>
            <pc:docMk/>
            <pc:sldMk cId="1184432930" sldId="270"/>
            <ac:spMk id="9" creationId="{CB44330D-EA18-4254-AA95-EB49948539B8}"/>
          </ac:spMkLst>
        </pc:spChg>
        <pc:spChg chg="add mod">
          <ac:chgData name="Erik Takeshi Miura" userId="S::takeshi.miura@academico.ifg.edu.br::75ba3f58-7403-4926-9a47-fdad9d22099a" providerId="AD" clId="Web-{964274E1-BF0A-C290-A48A-518CD88CAE86}" dt="2023-01-10T10:50:08.212" v="253" actId="1076"/>
          <ac:spMkLst>
            <pc:docMk/>
            <pc:sldMk cId="1184432930" sldId="270"/>
            <ac:spMk id="10" creationId="{04C8809F-7756-7516-D864-BF67B4CF31AB}"/>
          </ac:spMkLst>
        </pc:spChg>
        <pc:picChg chg="add del mod">
          <ac:chgData name="Erik Takeshi Miura" userId="S::takeshi.miura@academico.ifg.edu.br::75ba3f58-7403-4926-9a47-fdad9d22099a" providerId="AD" clId="Web-{964274E1-BF0A-C290-A48A-518CD88CAE86}" dt="2023-01-10T10:48:33.663" v="166"/>
          <ac:picMkLst>
            <pc:docMk/>
            <pc:sldMk cId="1184432930" sldId="270"/>
            <ac:picMk id="2" creationId="{27A1CBF2-92F0-9692-2EF8-5BEEF9EDAC29}"/>
          </ac:picMkLst>
        </pc:picChg>
        <pc:picChg chg="add del mod">
          <ac:chgData name="Erik Takeshi Miura" userId="S::takeshi.miura@academico.ifg.edu.br::75ba3f58-7403-4926-9a47-fdad9d22099a" providerId="AD" clId="Web-{964274E1-BF0A-C290-A48A-518CD88CAE86}" dt="2023-01-10T10:28:13.302" v="38"/>
          <ac:picMkLst>
            <pc:docMk/>
            <pc:sldMk cId="1184432930" sldId="270"/>
            <ac:picMk id="3" creationId="{1DF64BFC-312F-85F8-B909-6C66A7734AD8}"/>
          </ac:picMkLst>
        </pc:picChg>
        <pc:picChg chg="add del mod">
          <ac:chgData name="Erik Takeshi Miura" userId="S::takeshi.miura@academico.ifg.edu.br::75ba3f58-7403-4926-9a47-fdad9d22099a" providerId="AD" clId="Web-{964274E1-BF0A-C290-A48A-518CD88CAE86}" dt="2023-01-10T10:28:10.677" v="36"/>
          <ac:picMkLst>
            <pc:docMk/>
            <pc:sldMk cId="1184432930" sldId="270"/>
            <ac:picMk id="4" creationId="{1C510915-03AA-1128-C257-520C74905962}"/>
          </ac:picMkLst>
        </pc:picChg>
        <pc:picChg chg="add mod">
          <ac:chgData name="Erik Takeshi Miura" userId="S::takeshi.miura@academico.ifg.edu.br::75ba3f58-7403-4926-9a47-fdad9d22099a" providerId="AD" clId="Web-{964274E1-BF0A-C290-A48A-518CD88CAE86}" dt="2023-01-10T10:31:11.368" v="118" actId="1076"/>
          <ac:picMkLst>
            <pc:docMk/>
            <pc:sldMk cId="1184432930" sldId="270"/>
            <ac:picMk id="8" creationId="{B033C0C3-24C8-18AA-6F10-800D81FF802A}"/>
          </ac:picMkLst>
        </pc:picChg>
      </pc:sldChg>
      <pc:sldChg chg="addSp modSp new mod ord setBg">
        <pc:chgData name="Erik Takeshi Miura" userId="S::takeshi.miura@academico.ifg.edu.br::75ba3f58-7403-4926-9a47-fdad9d22099a" providerId="AD" clId="Web-{964274E1-BF0A-C290-A48A-518CD88CAE86}" dt="2023-01-10T11:59:22.715" v="313" actId="1076"/>
        <pc:sldMkLst>
          <pc:docMk/>
          <pc:sldMk cId="2270652998" sldId="271"/>
        </pc:sldMkLst>
        <pc:spChg chg="add mod ord">
          <ac:chgData name="Erik Takeshi Miura" userId="S::takeshi.miura@academico.ifg.edu.br::75ba3f58-7403-4926-9a47-fdad9d22099a" providerId="AD" clId="Web-{964274E1-BF0A-C290-A48A-518CD88CAE86}" dt="2023-01-10T11:59:22.715" v="313" actId="1076"/>
          <ac:spMkLst>
            <pc:docMk/>
            <pc:sldMk cId="2270652998" sldId="271"/>
            <ac:spMk id="4" creationId="{CF19F680-5DC5-EF26-53A7-A33507BB48F7}"/>
          </ac:spMkLst>
        </pc:spChg>
        <pc:spChg chg="add">
          <ac:chgData name="Erik Takeshi Miura" userId="S::takeshi.miura@academico.ifg.edu.br::75ba3f58-7403-4926-9a47-fdad9d22099a" providerId="AD" clId="Web-{964274E1-BF0A-C290-A48A-518CD88CAE86}" dt="2023-01-10T10:21:28.809" v="15"/>
          <ac:spMkLst>
            <pc:docMk/>
            <pc:sldMk cId="2270652998" sldId="271"/>
            <ac:spMk id="7" creationId="{B670DBD5-770C-4383-9F54-5B86E86BD5BB}"/>
          </ac:spMkLst>
        </pc:spChg>
        <pc:picChg chg="add mod">
          <ac:chgData name="Erik Takeshi Miura" userId="S::takeshi.miura@academico.ifg.edu.br::75ba3f58-7403-4926-9a47-fdad9d22099a" providerId="AD" clId="Web-{964274E1-BF0A-C290-A48A-518CD88CAE86}" dt="2023-01-10T10:21:28.809" v="15"/>
          <ac:picMkLst>
            <pc:docMk/>
            <pc:sldMk cId="2270652998" sldId="271"/>
            <ac:picMk id="2" creationId="{502EB2E1-E303-1631-FBC7-D402855C29B0}"/>
          </ac:picMkLst>
        </pc:picChg>
      </pc:sldChg>
      <pc:sldChg chg="addSp modSp new">
        <pc:chgData name="Erik Takeshi Miura" userId="S::takeshi.miura@academico.ifg.edu.br::75ba3f58-7403-4926-9a47-fdad9d22099a" providerId="AD" clId="Web-{964274E1-BF0A-C290-A48A-518CD88CAE86}" dt="2023-01-10T10:22:51.373" v="27" actId="1076"/>
        <pc:sldMkLst>
          <pc:docMk/>
          <pc:sldMk cId="2169423968" sldId="272"/>
        </pc:sldMkLst>
        <pc:picChg chg="add mod">
          <ac:chgData name="Erik Takeshi Miura" userId="S::takeshi.miura@academico.ifg.edu.br::75ba3f58-7403-4926-9a47-fdad9d22099a" providerId="AD" clId="Web-{964274E1-BF0A-C290-A48A-518CD88CAE86}" dt="2023-01-10T10:22:51.373" v="27" actId="1076"/>
          <ac:picMkLst>
            <pc:docMk/>
            <pc:sldMk cId="2169423968" sldId="272"/>
            <ac:picMk id="2" creationId="{009A67EC-0751-235A-5020-5A348D441A07}"/>
          </ac:picMkLst>
        </pc:picChg>
      </pc:sldChg>
      <pc:sldChg chg="addSp modSp new mod setBg">
        <pc:chgData name="Erik Takeshi Miura" userId="S::takeshi.miura@academico.ifg.edu.br::75ba3f58-7403-4926-9a47-fdad9d22099a" providerId="AD" clId="Web-{964274E1-BF0A-C290-A48A-518CD88CAE86}" dt="2023-01-10T10:45:38.097" v="139"/>
        <pc:sldMkLst>
          <pc:docMk/>
          <pc:sldMk cId="4073482754" sldId="273"/>
        </pc:sldMkLst>
        <pc:spChg chg="add">
          <ac:chgData name="Erik Takeshi Miura" userId="S::takeshi.miura@academico.ifg.edu.br::75ba3f58-7403-4926-9a47-fdad9d22099a" providerId="AD" clId="Web-{964274E1-BF0A-C290-A48A-518CD88CAE86}" dt="2023-01-10T10:45:38.097" v="139"/>
          <ac:spMkLst>
            <pc:docMk/>
            <pc:sldMk cId="4073482754" sldId="273"/>
            <ac:spMk id="7" creationId="{42A4FC2C-047E-45A5-965D-8E1E3BF09BC6}"/>
          </ac:spMkLst>
        </pc:spChg>
        <pc:picChg chg="add mod">
          <ac:chgData name="Erik Takeshi Miura" userId="S::takeshi.miura@academico.ifg.edu.br::75ba3f58-7403-4926-9a47-fdad9d22099a" providerId="AD" clId="Web-{964274E1-BF0A-C290-A48A-518CD88CAE86}" dt="2023-01-10T10:45:38.097" v="139"/>
          <ac:picMkLst>
            <pc:docMk/>
            <pc:sldMk cId="4073482754" sldId="273"/>
            <ac:picMk id="2" creationId="{D8D610DC-6BFF-348C-6A4B-CF17D9E1F534}"/>
          </ac:picMkLst>
        </pc:picChg>
      </pc:sldChg>
      <pc:sldChg chg="add ord">
        <pc:chgData name="Erik Takeshi Miura" userId="S::takeshi.miura@academico.ifg.edu.br::75ba3f58-7403-4926-9a47-fdad9d22099a" providerId="AD" clId="Web-{964274E1-BF0A-C290-A48A-518CD88CAE86}" dt="2023-01-10T10:50:37.525" v="254"/>
        <pc:sldMkLst>
          <pc:docMk/>
          <pc:sldMk cId="2354280182" sldId="274"/>
        </pc:sldMkLst>
      </pc:sldChg>
      <pc:sldChg chg="add ord">
        <pc:chgData name="Erik Takeshi Miura" userId="S::takeshi.miura@academico.ifg.edu.br::75ba3f58-7403-4926-9a47-fdad9d22099a" providerId="AD" clId="Web-{964274E1-BF0A-C290-A48A-518CD88CAE86}" dt="2023-01-10T10:51:06.901" v="257"/>
        <pc:sldMkLst>
          <pc:docMk/>
          <pc:sldMk cId="3324539636" sldId="275"/>
        </pc:sldMkLst>
      </pc:sldChg>
      <pc:sldChg chg="addSp delSp modSp new">
        <pc:chgData name="Erik Takeshi Miura" userId="S::takeshi.miura@academico.ifg.edu.br::75ba3f58-7403-4926-9a47-fdad9d22099a" providerId="AD" clId="Web-{964274E1-BF0A-C290-A48A-518CD88CAE86}" dt="2023-01-10T10:48:14.085" v="165" actId="14100"/>
        <pc:sldMkLst>
          <pc:docMk/>
          <pc:sldMk cId="1591606846" sldId="276"/>
        </pc:sldMkLst>
        <pc:spChg chg="add mod">
          <ac:chgData name="Erik Takeshi Miura" userId="S::takeshi.miura@academico.ifg.edu.br::75ba3f58-7403-4926-9a47-fdad9d22099a" providerId="AD" clId="Web-{964274E1-BF0A-C290-A48A-518CD88CAE86}" dt="2023-01-10T10:47:49.475" v="162" actId="20577"/>
          <ac:spMkLst>
            <pc:docMk/>
            <pc:sldMk cId="1591606846" sldId="276"/>
            <ac:spMk id="2" creationId="{CCBB17E3-0D3D-75F8-6843-70DBF3C2B7F7}"/>
          </ac:spMkLst>
        </pc:spChg>
        <pc:spChg chg="add del mod">
          <ac:chgData name="Erik Takeshi Miura" userId="S::takeshi.miura@academico.ifg.edu.br::75ba3f58-7403-4926-9a47-fdad9d22099a" providerId="AD" clId="Web-{964274E1-BF0A-C290-A48A-518CD88CAE86}" dt="2023-01-10T10:47:41.068" v="159"/>
          <ac:spMkLst>
            <pc:docMk/>
            <pc:sldMk cId="1591606846" sldId="276"/>
            <ac:spMk id="3" creationId="{26F1B436-8E82-2A22-A667-A6F5EE26F1F0}"/>
          </ac:spMkLst>
        </pc:spChg>
        <pc:picChg chg="add mod">
          <ac:chgData name="Erik Takeshi Miura" userId="S::takeshi.miura@academico.ifg.edu.br::75ba3f58-7403-4926-9a47-fdad9d22099a" providerId="AD" clId="Web-{964274E1-BF0A-C290-A48A-518CD88CAE86}" dt="2023-01-10T10:48:14.085" v="165" actId="14100"/>
          <ac:picMkLst>
            <pc:docMk/>
            <pc:sldMk cId="1591606846" sldId="276"/>
            <ac:picMk id="4" creationId="{AF047553-AF6A-AA11-4B64-989C1EEFF253}"/>
          </ac:picMkLst>
        </pc:picChg>
      </pc:sldChg>
      <pc:sldChg chg="add">
        <pc:chgData name="Erik Takeshi Miura" userId="S::takeshi.miura@academico.ifg.edu.br::75ba3f58-7403-4926-9a47-fdad9d22099a" providerId="AD" clId="Web-{964274E1-BF0A-C290-A48A-518CD88CAE86}" dt="2023-01-10T10:50:41.307" v="255"/>
        <pc:sldMkLst>
          <pc:docMk/>
          <pc:sldMk cId="815085443" sldId="277"/>
        </pc:sldMkLst>
      </pc:sldChg>
      <pc:sldChg chg="addSp modSp new mod setBg">
        <pc:chgData name="Erik Takeshi Miura" userId="S::takeshi.miura@academico.ifg.edu.br::75ba3f58-7403-4926-9a47-fdad9d22099a" providerId="AD" clId="Web-{964274E1-BF0A-C290-A48A-518CD88CAE86}" dt="2023-01-10T11:11:47.698" v="311" actId="1076"/>
        <pc:sldMkLst>
          <pc:docMk/>
          <pc:sldMk cId="1279097703" sldId="278"/>
        </pc:sldMkLst>
        <pc:spChg chg="add mod">
          <ac:chgData name="Erik Takeshi Miura" userId="S::takeshi.miura@academico.ifg.edu.br::75ba3f58-7403-4926-9a47-fdad9d22099a" providerId="AD" clId="Web-{964274E1-BF0A-C290-A48A-518CD88CAE86}" dt="2023-01-10T11:11:47.698" v="311" actId="1076"/>
          <ac:spMkLst>
            <pc:docMk/>
            <pc:sldMk cId="1279097703" sldId="278"/>
            <ac:spMk id="2" creationId="{C5C86671-DB79-9031-5211-555B08AAF412}"/>
          </ac:spMkLst>
        </pc:spChg>
        <pc:spChg chg="add ord">
          <ac:chgData name="Erik Takeshi Miura" userId="S::takeshi.miura@academico.ifg.edu.br::75ba3f58-7403-4926-9a47-fdad9d22099a" providerId="AD" clId="Web-{964274E1-BF0A-C290-A48A-518CD88CAE86}" dt="2023-01-10T11:11:22.322" v="300"/>
          <ac:spMkLst>
            <pc:docMk/>
            <pc:sldMk cId="1279097703" sldId="278"/>
            <ac:spMk id="3" creationId="{BBF97C5F-96DB-0991-E8A3-DA229243D45D}"/>
          </ac:spMkLst>
        </pc:spChg>
        <pc:spChg chg="add">
          <ac:chgData name="Erik Takeshi Miura" userId="S::takeshi.miura@academico.ifg.edu.br::75ba3f58-7403-4926-9a47-fdad9d22099a" providerId="AD" clId="Web-{964274E1-BF0A-C290-A48A-518CD88CAE86}" dt="2023-01-10T11:11:22.322" v="300"/>
          <ac:spMkLst>
            <pc:docMk/>
            <pc:sldMk cId="1279097703" sldId="278"/>
            <ac:spMk id="9" creationId="{A3363022-C969-41E9-8EB2-E4C94908C1FA}"/>
          </ac:spMkLst>
        </pc:spChg>
        <pc:spChg chg="add">
          <ac:chgData name="Erik Takeshi Miura" userId="S::takeshi.miura@academico.ifg.edu.br::75ba3f58-7403-4926-9a47-fdad9d22099a" providerId="AD" clId="Web-{964274E1-BF0A-C290-A48A-518CD88CAE86}" dt="2023-01-10T11:11:22.322" v="300"/>
          <ac:spMkLst>
            <pc:docMk/>
            <pc:sldMk cId="1279097703" sldId="278"/>
            <ac:spMk id="11" creationId="{8D1AD6B3-BE88-4CEB-BA17-790657CC4729}"/>
          </ac:spMkLst>
        </pc:spChg>
        <pc:grpChg chg="add">
          <ac:chgData name="Erik Takeshi Miura" userId="S::takeshi.miura@academico.ifg.edu.br::75ba3f58-7403-4926-9a47-fdad9d22099a" providerId="AD" clId="Web-{964274E1-BF0A-C290-A48A-518CD88CAE86}" dt="2023-01-10T11:11:22.322" v="300"/>
          <ac:grpSpMkLst>
            <pc:docMk/>
            <pc:sldMk cId="1279097703" sldId="278"/>
            <ac:grpSpMk id="13" creationId="{89D1390B-7E13-4B4F-9CB2-391063412E54}"/>
          </ac:grpSpMkLst>
        </pc:grpChg>
        <pc:picChg chg="add mod">
          <ac:chgData name="Erik Takeshi Miura" userId="S::takeshi.miura@academico.ifg.edu.br::75ba3f58-7403-4926-9a47-fdad9d22099a" providerId="AD" clId="Web-{964274E1-BF0A-C290-A48A-518CD88CAE86}" dt="2023-01-10T11:11:22.322" v="300"/>
          <ac:picMkLst>
            <pc:docMk/>
            <pc:sldMk cId="1279097703" sldId="278"/>
            <ac:picMk id="4" creationId="{BDB3CEAE-03BA-E5A8-5747-D0BC498E82D2}"/>
          </ac:picMkLst>
        </pc:picChg>
      </pc:sldChg>
      <pc:sldChg chg="add del">
        <pc:chgData name="Erik Takeshi Miura" userId="S::takeshi.miura@academico.ifg.edu.br::75ba3f58-7403-4926-9a47-fdad9d22099a" providerId="AD" clId="Web-{964274E1-BF0A-C290-A48A-518CD88CAE86}" dt="2023-01-10T11:09:13.460" v="260"/>
        <pc:sldMkLst>
          <pc:docMk/>
          <pc:sldMk cId="2306418170" sldId="279"/>
        </pc:sldMkLst>
      </pc:sldChg>
      <pc:sldMasterChg chg="add addSldLayout">
        <pc:chgData name="Erik Takeshi Miura" userId="S::takeshi.miura@academico.ifg.edu.br::75ba3f58-7403-4926-9a47-fdad9d22099a" providerId="AD" clId="Web-{964274E1-BF0A-C290-A48A-518CD88CAE86}" dt="2023-01-10T10:35:21.873" v="133"/>
        <pc:sldMasterMkLst>
          <pc:docMk/>
          <pc:sldMasterMk cId="100795942" sldId="2147483648"/>
        </pc:sldMasterMkLst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3715551844" sldId="2147483649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2678038456" sldId="2147483650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3037239391" sldId="2147483651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3187005178" sldId="2147483652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1346039388" sldId="2147483653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1879731447" sldId="2147483654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4176976610" sldId="2147483655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1300007457" sldId="2147483656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1333973500" sldId="2147483657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2387193361" sldId="2147483658"/>
          </pc:sldLayoutMkLst>
        </pc:sldLayoutChg>
        <pc:sldLayoutChg chg="ad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100795942" sldId="2147483648"/>
            <pc:sldLayoutMk cId="745765181" sldId="2147483659"/>
          </pc:sldLayoutMkLst>
        </pc:sldLayoutChg>
      </pc:sldMasterChg>
      <pc:sldMasterChg chg="replId modSldLayout">
        <pc:chgData name="Erik Takeshi Miura" userId="S::takeshi.miura@academico.ifg.edu.br::75ba3f58-7403-4926-9a47-fdad9d22099a" providerId="AD" clId="Web-{964274E1-BF0A-C290-A48A-518CD88CAE86}" dt="2023-01-10T10:35:21.873" v="133"/>
        <pc:sldMasterMkLst>
          <pc:docMk/>
          <pc:sldMasterMk cId="0" sldId="2147483660"/>
        </pc:sldMasterMkLst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61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62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63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64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65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66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67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68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69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70"/>
          </pc:sldLayoutMkLst>
        </pc:sldLayoutChg>
        <pc:sldLayoutChg chg="replId">
          <pc:chgData name="Erik Takeshi Miura" userId="S::takeshi.miura@academico.ifg.edu.br::75ba3f58-7403-4926-9a47-fdad9d22099a" providerId="AD" clId="Web-{964274E1-BF0A-C290-A48A-518CD88CAE86}" dt="2023-01-10T10:35:21.873" v="133"/>
          <pc:sldLayoutMkLst>
            <pc:docMk/>
            <pc:sldMasterMk cId="0" sldId="2147483660"/>
            <pc:sldLayoutMk cId="0" sldId="2147483671"/>
          </pc:sldLayoutMkLst>
        </pc:sldLayoutChg>
      </pc:sldMasterChg>
    </pc:docChg>
  </pc:docChgLst>
  <pc:docChgLst>
    <pc:chgData name="Erik Takeshi Miura" userId="S::takeshi.miura@academico.ifg.edu.br::75ba3f58-7403-4926-9a47-fdad9d22099a" providerId="AD" clId="Web-{EAB9D078-F54B-4D94-E6B0-772B427F1371}"/>
    <pc:docChg chg="modSld">
      <pc:chgData name="Erik Takeshi Miura" userId="S::takeshi.miura@academico.ifg.edu.br::75ba3f58-7403-4926-9a47-fdad9d22099a" providerId="AD" clId="Web-{EAB9D078-F54B-4D94-E6B0-772B427F1371}" dt="2023-01-10T13:01:30.638" v="0" actId="1076"/>
      <pc:docMkLst>
        <pc:docMk/>
      </pc:docMkLst>
      <pc:sldChg chg="modSp">
        <pc:chgData name="Erik Takeshi Miura" userId="S::takeshi.miura@academico.ifg.edu.br::75ba3f58-7403-4926-9a47-fdad9d22099a" providerId="AD" clId="Web-{EAB9D078-F54B-4D94-E6B0-772B427F1371}" dt="2023-01-10T13:01:30.638" v="0" actId="1076"/>
        <pc:sldMkLst>
          <pc:docMk/>
          <pc:sldMk cId="2270652998" sldId="271"/>
        </pc:sldMkLst>
        <pc:spChg chg="mod">
          <ac:chgData name="Erik Takeshi Miura" userId="S::takeshi.miura@academico.ifg.edu.br::75ba3f58-7403-4926-9a47-fdad9d22099a" providerId="AD" clId="Web-{EAB9D078-F54B-4D94-E6B0-772B427F1371}" dt="2023-01-10T13:01:30.638" v="0" actId="1076"/>
          <ac:spMkLst>
            <pc:docMk/>
            <pc:sldMk cId="2270652998" sldId="271"/>
            <ac:spMk id="4" creationId="{CF19F680-5DC5-EF26-53A7-A33507BB48F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que é soma</a:t>
            </a:r>
          </a:p>
          <a:p>
            <a:endParaRPr lang="en-US"/>
          </a:p>
          <a:p>
            <a:r>
              <a:rPr lang="en-US"/>
              <a:t>olá meu nome é weverton estarei representando a equipe  soma que vem de soluções para o meio ambiente e também com o intuito de somar, com o objetivo de de solucionar o problema ....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8A031-AF3F-99F2-0BBB-619FD13FB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698EB7-4D4C-578C-E476-BF42DB84F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9BD03B-9D32-C135-3831-59EFA1F0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DF8956-07F1-1AB0-794E-D34E505C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7B4D3E-8625-AE0A-296E-C4175731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55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02FA3-4DA3-7D24-44C9-2802ECD8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6ADD6C-9A03-88FE-5E15-998354D27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3A00B6-22B9-4947-A875-93FF4B26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C30218-1A5C-1D79-B9DC-5D75780B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C75214-2CEE-091F-6242-63296424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03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F4283-1781-0091-B9C9-1193CEA5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C3BD12-4050-F62A-8EBF-FAB2B5F7A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495997-E778-6166-BA3E-D54799EE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596026-9D67-693B-AAE7-84B96B4F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14A1EE-2E3F-D003-831D-D84980F7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2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BB2A7-C85E-42E5-7873-559A9521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B590F6-0184-E6D4-DC03-2EE3266AB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22A75E-F446-6743-81C5-D8007D5F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6AE5C9-D9D6-9151-554B-40F17136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654A15-DA0E-8E55-1B89-90B6FD56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216D29-9C2A-DF83-2E34-24D6963F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00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9DFB9-CA5C-0211-BC50-84D91D687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1CFD3F-FCC7-D38F-C023-A07788AC6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566E4E-5AF5-8937-37B1-0A6B1C3AE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F44AE0-3F50-273C-D2DF-30EE5552A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E2C902-746B-404C-F6B2-29DDA5D4B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D063D2B-8CC9-1654-F534-784266EE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22D4FE-56F3-3E3B-8ADD-C1A739EA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1D817C-A66D-A251-E13A-8A95575C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039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9577F-C516-F1A2-B029-93263981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B9CB326-EF1F-2AD7-D793-D1DFA6F0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3436B-EA9F-B075-9178-1CEB72A1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007641-554A-5AB8-4D86-AB9822A5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FB7E72D-D8CC-A6EB-037E-55B1FD42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E6481D-1AAD-AB68-A725-BB91D533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6643B2-66A8-41BE-BBCB-A0A8B0EB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97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9539F-1FD6-EC39-AC4D-835187F8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07033A-FFE2-C6E2-E08F-AECEDAE44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75FDF4-42F7-DFEB-AE7F-59507AFFE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6263F3-76DE-F871-5627-A14B27C8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8451AB-82CD-4031-5EEE-E1839750B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E04E3C-BC7B-9B83-9340-ED074843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00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5AB2B-BEC1-C935-8AA7-647F6BC3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0308D29-504A-70F5-1CAB-029659BF9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BBCF67-62FA-C115-8A82-3541E55E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687F91-495B-0BA7-9BB9-CC887705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22BC96-D281-9EC5-3EF8-B3787414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264CE4-7DEA-4208-F240-91DAAEE0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7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E2EC3-BC88-44B8-5F12-B748E5D8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F2C30D-B57B-D0C7-8C65-386694D7A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B85B66-0BF7-12CF-B1B0-0BCAEB42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5214A3-18EC-E518-2A3C-9E0CCB88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A48166-559F-55F7-F0E9-B17D51AD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19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20AF47-7C16-F2CE-BBCE-09F9DABF5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782F01-BBFB-E7D7-0E6B-C1943740A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DEFE86-52CE-677A-824A-E9288907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E3BBAB-E5AE-36B7-023B-5750F079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2CDFC1-CCD8-2CD4-B434-35D7F817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76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7457AF2-C9D8-CD36-4A3B-FF15C871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10FE18-E385-266A-C474-3B57D50A5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47AB34-D43A-D314-7525-0157D58DB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27D5E-4651-4D89-A021-1AD068C40554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88E59F-4374-5F01-A350-541EF2DBD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F64E5-3758-008A-4B3E-9EFC7FB9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450F0-03F8-49FD-8FDA-F4CC366841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9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2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28.png"/><Relationship Id="rId5" Type="http://schemas.openxmlformats.org/officeDocument/2006/relationships/image" Target="../media/image41.svg"/><Relationship Id="rId10" Type="http://schemas.openxmlformats.org/officeDocument/2006/relationships/image" Target="../media/image45.sv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55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559E9-BD98-F79D-2725-A49FF8AFBFEC}"/>
              </a:ext>
            </a:extLst>
          </p:cNvPr>
          <p:cNvSpPr txBox="1"/>
          <p:nvPr/>
        </p:nvSpPr>
        <p:spPr>
          <a:xfrm>
            <a:off x="1427284" y="987670"/>
            <a:ext cx="70514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latin typeface="Nunito"/>
              </a:rPr>
              <a:t>PROJETO PRÁTICO</a:t>
            </a:r>
            <a:endParaRPr lang="en-US" sz="2800" b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0833D-ADEE-3B5B-F534-74D526BF2C0D}"/>
              </a:ext>
            </a:extLst>
          </p:cNvPr>
          <p:cNvSpPr txBox="1"/>
          <p:nvPr/>
        </p:nvSpPr>
        <p:spPr>
          <a:xfrm>
            <a:off x="1421422" y="1861038"/>
            <a:ext cx="55244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cs typeface="Calibri"/>
              </a:rPr>
              <a:t>Docentes</a:t>
            </a:r>
            <a:r>
              <a:rPr lang="en-US" sz="2400" dirty="0">
                <a:cs typeface="Calibri"/>
              </a:rPr>
              <a:t>: </a:t>
            </a:r>
            <a:r>
              <a:rPr lang="en-US" sz="2400" dirty="0" err="1">
                <a:cs typeface="Calibri"/>
              </a:rPr>
              <a:t>Iasmini</a:t>
            </a:r>
            <a:r>
              <a:rPr lang="en-US" sz="2400" dirty="0">
                <a:cs typeface="Calibri"/>
              </a:rPr>
              <a:t> Lima e Afrânio Oliveira</a:t>
            </a:r>
          </a:p>
          <a:p>
            <a:r>
              <a:rPr lang="en-US" sz="2400" dirty="0" err="1">
                <a:cs typeface="Calibri"/>
              </a:rPr>
              <a:t>Discentes</a:t>
            </a:r>
            <a:r>
              <a:rPr lang="en-US" sz="2400" dirty="0">
                <a:cs typeface="Calibri"/>
              </a:rPr>
              <a:t>: Naoki Miura e Takeshi Miura</a:t>
            </a:r>
          </a:p>
        </p:txBody>
      </p:sp>
      <p:pic>
        <p:nvPicPr>
          <p:cNvPr id="8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B033C0C3-24C8-18AA-6F10-800D81FF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62" y="433773"/>
            <a:ext cx="2743200" cy="3880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C8809F-7756-7516-D864-BF67B4CF31AB}"/>
              </a:ext>
            </a:extLst>
          </p:cNvPr>
          <p:cNvSpPr txBox="1"/>
          <p:nvPr/>
        </p:nvSpPr>
        <p:spPr>
          <a:xfrm>
            <a:off x="2277208" y="4900247"/>
            <a:ext cx="1198977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 err="1">
                <a:latin typeface="Nunito"/>
              </a:rPr>
              <a:t>Objetivo</a:t>
            </a:r>
            <a:r>
              <a:rPr lang="en-US" sz="3600" b="1" dirty="0">
                <a:latin typeface="Nunito"/>
              </a:rPr>
              <a:t> do </a:t>
            </a:r>
            <a:r>
              <a:rPr lang="en-US" sz="3600" b="1" dirty="0" err="1">
                <a:latin typeface="Nunito"/>
              </a:rPr>
              <a:t>Projeto</a:t>
            </a:r>
            <a:r>
              <a:rPr lang="en-US" sz="3600" b="1" dirty="0">
                <a:latin typeface="Nunito"/>
              </a:rPr>
              <a:t>:</a:t>
            </a:r>
            <a:endParaRPr lang="en-US" sz="3600" dirty="0">
              <a:cs typeface="Calibri"/>
            </a:endParaRPr>
          </a:p>
          <a:p>
            <a:endParaRPr lang="en-US" sz="3600" dirty="0">
              <a:cs typeface="Calibri"/>
            </a:endParaRPr>
          </a:p>
          <a:p>
            <a:r>
              <a:rPr lang="en-US" sz="3600" b="1" dirty="0">
                <a:latin typeface="Nunito"/>
              </a:rPr>
              <a:t>• </a:t>
            </a:r>
            <a:r>
              <a:rPr lang="en-US" sz="3600" b="1" dirty="0" err="1">
                <a:latin typeface="Nunito"/>
              </a:rPr>
              <a:t>Informatizar</a:t>
            </a:r>
            <a:r>
              <a:rPr lang="en-US" sz="3600" b="1" dirty="0">
                <a:latin typeface="Nunito"/>
              </a:rPr>
              <a:t> um </a:t>
            </a:r>
            <a:r>
              <a:rPr lang="en-US" sz="3600" b="1" dirty="0" err="1">
                <a:latin typeface="Nunito"/>
              </a:rPr>
              <a:t>sistema</a:t>
            </a:r>
            <a:r>
              <a:rPr lang="en-US" sz="3600" b="1" dirty="0">
                <a:latin typeface="Nunito"/>
              </a:rPr>
              <a:t> </a:t>
            </a:r>
            <a:r>
              <a:rPr lang="en-US" sz="3600" b="1" dirty="0" err="1">
                <a:latin typeface="Nunito"/>
              </a:rPr>
              <a:t>utilizando</a:t>
            </a:r>
            <a:r>
              <a:rPr lang="en-US" sz="3600" b="1" dirty="0">
                <a:latin typeface="Nunito"/>
              </a:rPr>
              <a:t> a </a:t>
            </a:r>
            <a:r>
              <a:rPr lang="en-US" sz="3600" b="1" dirty="0" err="1">
                <a:latin typeface="Nunito"/>
              </a:rPr>
              <a:t>linguagem</a:t>
            </a:r>
            <a:r>
              <a:rPr lang="en-US" sz="3600" b="1" dirty="0">
                <a:latin typeface="Nunito"/>
              </a:rPr>
              <a:t> Java.</a:t>
            </a:r>
          </a:p>
          <a:p>
            <a:endParaRPr lang="en-US" sz="3600" b="1" dirty="0">
              <a:latin typeface="Nunito"/>
            </a:endParaRPr>
          </a:p>
          <a:p>
            <a:r>
              <a:rPr lang="en-US" sz="3600" b="1" dirty="0">
                <a:latin typeface="Nunito"/>
              </a:rPr>
              <a:t>• Pode ser de </a:t>
            </a:r>
            <a:r>
              <a:rPr lang="en-US" sz="3600" b="1" dirty="0" err="1">
                <a:latin typeface="Nunito"/>
              </a:rPr>
              <a:t>uma</a:t>
            </a:r>
            <a:r>
              <a:rPr lang="en-US" sz="3600" b="1" dirty="0">
                <a:latin typeface="Nunito"/>
              </a:rPr>
              <a:t> </a:t>
            </a:r>
            <a:r>
              <a:rPr lang="en-US" sz="3600" b="1" dirty="0" err="1">
                <a:latin typeface="Nunito"/>
              </a:rPr>
              <a:t>empresa</a:t>
            </a:r>
            <a:r>
              <a:rPr lang="en-US" sz="3600" b="1" dirty="0">
                <a:latin typeface="Nunito"/>
              </a:rPr>
              <a:t>, </a:t>
            </a:r>
            <a:r>
              <a:rPr lang="en-US" sz="3600" b="1" dirty="0" err="1">
                <a:latin typeface="Nunito"/>
              </a:rPr>
              <a:t>loja</a:t>
            </a:r>
            <a:r>
              <a:rPr lang="en-US" sz="3600" b="1" dirty="0">
                <a:latin typeface="Nunito"/>
              </a:rPr>
              <a:t>, </a:t>
            </a:r>
            <a:r>
              <a:rPr lang="en-US" sz="3600" b="1" dirty="0" err="1">
                <a:latin typeface="Nunito"/>
              </a:rPr>
              <a:t>comércio</a:t>
            </a:r>
            <a:endParaRPr lang="en-US" sz="3600" b="1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184432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3199" y="-181841"/>
            <a:ext cx="8349281" cy="10645111"/>
            <a:chOff x="0" y="0"/>
            <a:chExt cx="11132375" cy="141934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872" r="23872"/>
            <a:stretch>
              <a:fillRect/>
            </a:stretch>
          </p:blipFill>
          <p:spPr>
            <a:xfrm>
              <a:off x="0" y="0"/>
              <a:ext cx="11132375" cy="1419348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8130663" y="1297540"/>
            <a:ext cx="343012" cy="7504081"/>
          </a:xfrm>
          <a:prstGeom prst="rect">
            <a:avLst/>
          </a:prstGeom>
          <a:solidFill>
            <a:srgbClr val="F57B20"/>
          </a:solidFill>
        </p:spPr>
      </p:sp>
      <p:sp>
        <p:nvSpPr>
          <p:cNvPr id="5" name="TextBox 5"/>
          <p:cNvSpPr txBox="1"/>
          <p:nvPr/>
        </p:nvSpPr>
        <p:spPr>
          <a:xfrm>
            <a:off x="8499876" y="2575235"/>
            <a:ext cx="9302101" cy="4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7"/>
              </a:lnSpc>
            </a:pPr>
            <a:r>
              <a:rPr lang="en-US" sz="32799">
                <a:solidFill>
                  <a:srgbClr val="000000"/>
                </a:solidFill>
                <a:latin typeface="Nunito"/>
              </a:rPr>
              <a:t>354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0" y="6533125"/>
            <a:ext cx="75996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"/>
              </a:rPr>
              <a:t>RESÍDUOS RECICLADOS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77746" y="5049581"/>
            <a:ext cx="2910254" cy="1642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000000"/>
                </a:solidFill>
                <a:latin typeface="Nunito"/>
              </a:rPr>
              <a:t>mil 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631" r="70052" b="14135"/>
          <a:stretch>
            <a:fillRect/>
          </a:stretch>
        </p:blipFill>
        <p:spPr>
          <a:xfrm>
            <a:off x="16718808" y="-144467"/>
            <a:ext cx="1671063" cy="25947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2450289"/>
            <a:ext cx="11027927" cy="5472564"/>
            <a:chOff x="0" y="0"/>
            <a:chExt cx="2904475" cy="14413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4475" cy="1441334"/>
            </a:xfrm>
            <a:custGeom>
              <a:avLst/>
              <a:gdLst/>
              <a:ahLst/>
              <a:cxnLst/>
              <a:rect l="l" t="t" r="r" b="b"/>
              <a:pathLst>
                <a:path w="2904475" h="1441334">
                  <a:moveTo>
                    <a:pt x="0" y="0"/>
                  </a:moveTo>
                  <a:lnTo>
                    <a:pt x="2904475" y="0"/>
                  </a:lnTo>
                  <a:lnTo>
                    <a:pt x="2904475" y="1441334"/>
                  </a:lnTo>
                  <a:lnTo>
                    <a:pt x="0" y="1441334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5726" y="3040839"/>
            <a:ext cx="10096476" cy="440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8"/>
              </a:lnSpc>
            </a:pPr>
            <a:r>
              <a:rPr lang="en-US" sz="32800" dirty="0">
                <a:solidFill>
                  <a:srgbClr val="FFFFFF"/>
                </a:solidFill>
                <a:latin typeface="Nunito Italics"/>
              </a:rPr>
              <a:t>2400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8126" y="6604727"/>
            <a:ext cx="5554074" cy="852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 dirty="0">
                <a:solidFill>
                  <a:srgbClr val="FFFFFF"/>
                </a:solidFill>
                <a:latin typeface="Nunito"/>
              </a:rPr>
              <a:t>LIXÕES ATIVOS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544"/>
          <a:stretch>
            <a:fillRect/>
          </a:stretch>
        </p:blipFill>
        <p:spPr>
          <a:xfrm rot="-10800000">
            <a:off x="-265486" y="6189032"/>
            <a:ext cx="18553486" cy="41392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991731">
            <a:off x="3085294" y="7017437"/>
            <a:ext cx="2928869" cy="15669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28650"/>
            <a:ext cx="9765932" cy="471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1"/>
              </a:lnSpc>
            </a:pPr>
            <a:r>
              <a:rPr lang="en-US" sz="35100">
                <a:solidFill>
                  <a:srgbClr val="000000"/>
                </a:solidFill>
                <a:latin typeface="Nunito Italics"/>
              </a:rPr>
              <a:t>25%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455668"/>
            <a:ext cx="131992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unito"/>
              </a:rPr>
              <a:t>DA CAPACIDADE DE  </a:t>
            </a:r>
            <a:r>
              <a:rPr lang="en-US" sz="5199">
                <a:solidFill>
                  <a:srgbClr val="F57B20"/>
                </a:solidFill>
                <a:latin typeface="Nunito"/>
              </a:rPr>
              <a:t>PROCESSAMENTO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04871" y="3966604"/>
            <a:ext cx="4321342" cy="38343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3199" y="-181841"/>
            <a:ext cx="8083809" cy="10645111"/>
            <a:chOff x="0" y="0"/>
            <a:chExt cx="10778412" cy="141934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12265"/>
            <a:stretch>
              <a:fillRect/>
            </a:stretch>
          </p:blipFill>
          <p:spPr>
            <a:xfrm>
              <a:off x="0" y="0"/>
              <a:ext cx="10778412" cy="1419348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7729104" y="1388673"/>
            <a:ext cx="343012" cy="7504081"/>
          </a:xfrm>
          <a:prstGeom prst="rect">
            <a:avLst/>
          </a:prstGeom>
          <a:solidFill>
            <a:srgbClr val="F57B20"/>
          </a:solidFill>
        </p:spPr>
      </p:sp>
      <p:sp>
        <p:nvSpPr>
          <p:cNvPr id="5" name="TextBox 5"/>
          <p:cNvSpPr txBox="1"/>
          <p:nvPr/>
        </p:nvSpPr>
        <p:spPr>
          <a:xfrm>
            <a:off x="9144000" y="2280602"/>
            <a:ext cx="12039542" cy="475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50"/>
              </a:lnSpc>
            </a:pPr>
            <a:r>
              <a:rPr lang="en-US" sz="35000" dirty="0">
                <a:solidFill>
                  <a:srgbClr val="000000"/>
                </a:solidFill>
                <a:latin typeface="Nunito"/>
              </a:rPr>
              <a:t>$14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82851" y="6211946"/>
            <a:ext cx="4882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"/>
              </a:rPr>
              <a:t>SÃO PERDIDOS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34453" y="5319578"/>
            <a:ext cx="1859396" cy="211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65"/>
              </a:lnSpc>
            </a:pPr>
            <a:r>
              <a:rPr lang="en-US" sz="12189">
                <a:solidFill>
                  <a:srgbClr val="000000"/>
                </a:solidFill>
                <a:latin typeface="Nunito"/>
              </a:rPr>
              <a:t>BI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374197"/>
            <a:ext cx="3849331" cy="55386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78031" y="4357100"/>
            <a:ext cx="1572800" cy="157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598826" y="4650988"/>
            <a:ext cx="1641705" cy="9850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40531" y="2709224"/>
            <a:ext cx="4018769" cy="48685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003403" y="3585461"/>
            <a:ext cx="4042851" cy="3992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4555" r="30095" b="2712"/>
          <a:stretch>
            <a:fillRect/>
          </a:stretch>
        </p:blipFill>
        <p:spPr>
          <a:xfrm>
            <a:off x="5934254" y="8394783"/>
            <a:ext cx="9936658" cy="108251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890166" y="1105711"/>
            <a:ext cx="12369134" cy="6954533"/>
            <a:chOff x="0" y="0"/>
            <a:chExt cx="3257714" cy="1831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7714" cy="1831647"/>
            </a:xfrm>
            <a:custGeom>
              <a:avLst/>
              <a:gdLst/>
              <a:ahLst/>
              <a:cxnLst/>
              <a:rect l="l" t="t" r="r" b="b"/>
              <a:pathLst>
                <a:path w="3257714" h="1831647">
                  <a:moveTo>
                    <a:pt x="0" y="0"/>
                  </a:moveTo>
                  <a:lnTo>
                    <a:pt x="3257714" y="0"/>
                  </a:lnTo>
                  <a:lnTo>
                    <a:pt x="3257714" y="1831647"/>
                  </a:lnTo>
                  <a:lnTo>
                    <a:pt x="0" y="1831647"/>
                  </a:lnTo>
                  <a:close/>
                </a:path>
              </a:pathLst>
            </a:custGeom>
            <a:solidFill>
              <a:srgbClr val="076324">
                <a:alpha val="3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652" b="22216"/>
          <a:stretch>
            <a:fillRect/>
          </a:stretch>
        </p:blipFill>
        <p:spPr>
          <a:xfrm>
            <a:off x="4699536" y="809707"/>
            <a:ext cx="10664373" cy="75929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2" r="30800" b="22266"/>
          <a:stretch>
            <a:fillRect/>
          </a:stretch>
        </p:blipFill>
        <p:spPr>
          <a:xfrm>
            <a:off x="6443215" y="814569"/>
            <a:ext cx="10816085" cy="758806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2359239" y="2815830"/>
            <a:ext cx="3261159" cy="326115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0302B"/>
            </a:solidFill>
            <a:ln w="161925">
              <a:solidFill>
                <a:srgbClr val="8FAD99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237186" y="5450621"/>
            <a:ext cx="5215029" cy="3375420"/>
            <a:chOff x="0" y="-208971"/>
            <a:chExt cx="1373505" cy="889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0299" cy="450151"/>
            </a:xfrm>
            <a:custGeom>
              <a:avLst/>
              <a:gdLst/>
              <a:ahLst/>
              <a:cxnLst/>
              <a:rect l="l" t="t" r="r" b="b"/>
              <a:pathLst>
                <a:path w="1370299" h="450151">
                  <a:moveTo>
                    <a:pt x="17856" y="0"/>
                  </a:moveTo>
                  <a:lnTo>
                    <a:pt x="1352443" y="0"/>
                  </a:lnTo>
                  <a:cubicBezTo>
                    <a:pt x="1357179" y="0"/>
                    <a:pt x="1361721" y="1881"/>
                    <a:pt x="1365070" y="5230"/>
                  </a:cubicBezTo>
                  <a:cubicBezTo>
                    <a:pt x="1368418" y="8579"/>
                    <a:pt x="1370299" y="13120"/>
                    <a:pt x="1370299" y="17856"/>
                  </a:cubicBezTo>
                  <a:lnTo>
                    <a:pt x="1370299" y="432295"/>
                  </a:lnTo>
                  <a:cubicBezTo>
                    <a:pt x="1370299" y="437030"/>
                    <a:pt x="1368418" y="441572"/>
                    <a:pt x="1365070" y="444921"/>
                  </a:cubicBezTo>
                  <a:cubicBezTo>
                    <a:pt x="1361721" y="448269"/>
                    <a:pt x="1357179" y="450151"/>
                    <a:pt x="1352443" y="450151"/>
                  </a:cubicBezTo>
                  <a:lnTo>
                    <a:pt x="17856" y="450151"/>
                  </a:lnTo>
                  <a:cubicBezTo>
                    <a:pt x="13120" y="450151"/>
                    <a:pt x="8579" y="448269"/>
                    <a:pt x="5230" y="444921"/>
                  </a:cubicBezTo>
                  <a:cubicBezTo>
                    <a:pt x="1881" y="441572"/>
                    <a:pt x="0" y="437030"/>
                    <a:pt x="0" y="432295"/>
                  </a:cubicBezTo>
                  <a:lnTo>
                    <a:pt x="0" y="17856"/>
                  </a:lnTo>
                  <a:cubicBezTo>
                    <a:pt x="0" y="13120"/>
                    <a:pt x="1881" y="8579"/>
                    <a:pt x="5230" y="5230"/>
                  </a:cubicBezTo>
                  <a:cubicBezTo>
                    <a:pt x="8579" y="1881"/>
                    <a:pt x="13120" y="0"/>
                    <a:pt x="17856" y="0"/>
                  </a:cubicBezTo>
                  <a:close/>
                </a:path>
              </a:pathLst>
            </a:custGeom>
            <a:solidFill>
              <a:srgbClr val="8FAD99"/>
            </a:solidFill>
            <a:ln w="952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24937" y="-208971"/>
              <a:ext cx="1348568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Nunito"/>
                </a:rPr>
                <a:t>MANDAR MENSAGEM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08035" y="2815830"/>
            <a:ext cx="3261159" cy="326115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0302B"/>
            </a:solidFill>
            <a:ln w="161925">
              <a:solidFill>
                <a:srgbClr val="8FAD99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18794" y="5410929"/>
            <a:ext cx="5202856" cy="3375420"/>
            <a:chOff x="0" y="-219425"/>
            <a:chExt cx="1370299" cy="889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0299" cy="450151"/>
            </a:xfrm>
            <a:custGeom>
              <a:avLst/>
              <a:gdLst/>
              <a:ahLst/>
              <a:cxnLst/>
              <a:rect l="l" t="t" r="r" b="b"/>
              <a:pathLst>
                <a:path w="1370299" h="450151">
                  <a:moveTo>
                    <a:pt x="17856" y="0"/>
                  </a:moveTo>
                  <a:lnTo>
                    <a:pt x="1352443" y="0"/>
                  </a:lnTo>
                  <a:cubicBezTo>
                    <a:pt x="1357179" y="0"/>
                    <a:pt x="1361721" y="1881"/>
                    <a:pt x="1365070" y="5230"/>
                  </a:cubicBezTo>
                  <a:cubicBezTo>
                    <a:pt x="1368418" y="8579"/>
                    <a:pt x="1370299" y="13120"/>
                    <a:pt x="1370299" y="17856"/>
                  </a:cubicBezTo>
                  <a:lnTo>
                    <a:pt x="1370299" y="432295"/>
                  </a:lnTo>
                  <a:cubicBezTo>
                    <a:pt x="1370299" y="437030"/>
                    <a:pt x="1368418" y="441572"/>
                    <a:pt x="1365070" y="444921"/>
                  </a:cubicBezTo>
                  <a:cubicBezTo>
                    <a:pt x="1361721" y="448269"/>
                    <a:pt x="1357179" y="450151"/>
                    <a:pt x="1352443" y="450151"/>
                  </a:cubicBezTo>
                  <a:lnTo>
                    <a:pt x="17856" y="450151"/>
                  </a:lnTo>
                  <a:cubicBezTo>
                    <a:pt x="13120" y="450151"/>
                    <a:pt x="8579" y="448269"/>
                    <a:pt x="5230" y="444921"/>
                  </a:cubicBezTo>
                  <a:cubicBezTo>
                    <a:pt x="1881" y="441572"/>
                    <a:pt x="0" y="437030"/>
                    <a:pt x="0" y="432295"/>
                  </a:cubicBezTo>
                  <a:lnTo>
                    <a:pt x="0" y="17856"/>
                  </a:lnTo>
                  <a:cubicBezTo>
                    <a:pt x="0" y="13120"/>
                    <a:pt x="1881" y="8579"/>
                    <a:pt x="5230" y="5230"/>
                  </a:cubicBezTo>
                  <a:cubicBezTo>
                    <a:pt x="8579" y="1881"/>
                    <a:pt x="13120" y="0"/>
                    <a:pt x="17856" y="0"/>
                  </a:cubicBezTo>
                  <a:close/>
                </a:path>
              </a:pathLst>
            </a:custGeom>
            <a:solidFill>
              <a:srgbClr val="8FAD99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9451" y="-219425"/>
              <a:ext cx="104369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Nunito"/>
                </a:rPr>
                <a:t>CONTINUAR</a:t>
              </a:r>
            </a:p>
            <a:p>
              <a:pPr algn="ctr">
                <a:lnSpc>
                  <a:spcPts val="588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Nunito"/>
                </a:rPr>
                <a:t>PROCURANDO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59091" y="6779305"/>
            <a:ext cx="997925" cy="63867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56326" y="3589854"/>
            <a:ext cx="2692513" cy="171311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640070" y="3115434"/>
            <a:ext cx="2699497" cy="2395251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905536" y="2991661"/>
            <a:ext cx="1866155" cy="250949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8060461" y="1421941"/>
            <a:ext cx="570130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Nunito Bold"/>
              </a:rPr>
              <a:t>DEU MATCH!</a:t>
            </a:r>
          </a:p>
        </p:txBody>
      </p:sp>
      <p:sp>
        <p:nvSpPr>
          <p:cNvPr id="31" name="AutoShape 31"/>
          <p:cNvSpPr/>
          <p:nvPr/>
        </p:nvSpPr>
        <p:spPr>
          <a:xfrm>
            <a:off x="2215647" y="524521"/>
            <a:ext cx="259112" cy="9237958"/>
          </a:xfrm>
          <a:prstGeom prst="rect">
            <a:avLst/>
          </a:prstGeom>
          <a:solidFill>
            <a:srgbClr val="076324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3131" y="3797357"/>
            <a:ext cx="1871139" cy="2692286"/>
          </a:xfrm>
          <a:prstGeom prst="rect">
            <a:avLst/>
          </a:prstGeom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E7C930F3-0810-B9BF-FCEE-497EF5A6CF04}"/>
              </a:ext>
            </a:extLst>
          </p:cNvPr>
          <p:cNvSpPr/>
          <p:nvPr/>
        </p:nvSpPr>
        <p:spPr>
          <a:xfrm>
            <a:off x="11777167" y="6685960"/>
            <a:ext cx="350136" cy="47631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F131A3-AFA1-D143-59CF-AF0BCA186735}"/>
              </a:ext>
            </a:extLst>
          </p:cNvPr>
          <p:cNvSpPr/>
          <p:nvPr/>
        </p:nvSpPr>
        <p:spPr>
          <a:xfrm rot="987871">
            <a:off x="11929567" y="6838360"/>
            <a:ext cx="350136" cy="47631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3199" y="-181841"/>
            <a:ext cx="8349281" cy="10645111"/>
            <a:chOff x="0" y="0"/>
            <a:chExt cx="11132375" cy="141934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758" r="10758"/>
            <a:stretch>
              <a:fillRect/>
            </a:stretch>
          </p:blipFill>
          <p:spPr>
            <a:xfrm>
              <a:off x="0" y="0"/>
              <a:ext cx="11132375" cy="1419348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8156864" y="1364560"/>
            <a:ext cx="343012" cy="7504081"/>
          </a:xfrm>
          <a:prstGeom prst="rect">
            <a:avLst/>
          </a:prstGeom>
          <a:solidFill>
            <a:srgbClr val="07632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40063" y="2268983"/>
            <a:ext cx="968936" cy="968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540063" y="4632132"/>
            <a:ext cx="968936" cy="9689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540063" y="6995602"/>
            <a:ext cx="968936" cy="9689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023600" y="2262278"/>
            <a:ext cx="1854200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 Bold"/>
              </a:rPr>
              <a:t>TIPO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76347" y="4625428"/>
            <a:ext cx="6119331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 Bold"/>
              </a:rPr>
              <a:t>CARACTERÍSTICA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43828" y="6988898"/>
            <a:ext cx="4829572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Nunito Bold"/>
              </a:rPr>
              <a:t>QUANTIDADE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9A67EC-0751-235A-5020-5A348D44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90" y="434969"/>
            <a:ext cx="11619087" cy="95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23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7542" cy="10278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86671-DB79-9031-5211-555B08AAF412}"/>
              </a:ext>
            </a:extLst>
          </p:cNvPr>
          <p:cNvSpPr txBox="1"/>
          <p:nvPr/>
        </p:nvSpPr>
        <p:spPr>
          <a:xfrm>
            <a:off x="9138646" y="4511401"/>
            <a:ext cx="8850223" cy="194567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ENTÃO BORA RODAR O</a:t>
            </a:r>
            <a:endParaRPr lang="en-US" sz="7100" b="1" kern="1200" dirty="0">
              <a:solidFill>
                <a:schemeClr val="tx2"/>
              </a:solidFill>
              <a:latin typeface="+mj-lt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PROGRAMA!</a:t>
            </a:r>
            <a:endParaRPr lang="en-US" sz="6600" b="1" kern="1200" dirty="0">
              <a:solidFill>
                <a:schemeClr val="tx2"/>
              </a:solidFill>
              <a:latin typeface="+mj-lt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b="1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DB3CEAE-03BA-E5A8-5747-D0BC498E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05" y="4276139"/>
            <a:ext cx="621264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379" y="-8965"/>
            <a:ext cx="9358011" cy="1029596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F97C5F-96DB-0991-E8A3-DA229243D45D}"/>
              </a:ext>
            </a:extLst>
          </p:cNvPr>
          <p:cNvSpPr txBox="1"/>
          <p:nvPr/>
        </p:nvSpPr>
        <p:spPr>
          <a:xfrm>
            <a:off x="4615961" y="2344615"/>
            <a:ext cx="180975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9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62C91CA-D09A-F62F-6FC3-A375D79E034A}"/>
              </a:ext>
            </a:extLst>
          </p:cNvPr>
          <p:cNvSpPr/>
          <p:nvPr/>
        </p:nvSpPr>
        <p:spPr>
          <a:xfrm>
            <a:off x="12877800" y="0"/>
            <a:ext cx="5410200" cy="10287000"/>
          </a:xfrm>
          <a:prstGeom prst="rect">
            <a:avLst/>
          </a:prstGeom>
          <a:solidFill>
            <a:srgbClr val="0763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3588" y="-465071"/>
            <a:ext cx="11217142" cy="1121714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463409" y="-3363011"/>
            <a:ext cx="1831988" cy="17013021"/>
            <a:chOff x="-294734" y="-38100"/>
            <a:chExt cx="1665798" cy="2265681"/>
          </a:xfrm>
        </p:grpSpPr>
        <p:sp>
          <p:nvSpPr>
            <p:cNvPr id="4" name="Freeform 4"/>
            <p:cNvSpPr/>
            <p:nvPr/>
          </p:nvSpPr>
          <p:spPr>
            <a:xfrm>
              <a:off x="-294734" y="49516"/>
              <a:ext cx="1665798" cy="2178065"/>
            </a:xfrm>
            <a:custGeom>
              <a:avLst/>
              <a:gdLst/>
              <a:ahLst/>
              <a:cxnLst/>
              <a:rect l="l" t="t" r="r" b="b"/>
              <a:pathLst>
                <a:path w="1665798" h="2229364">
                  <a:moveTo>
                    <a:pt x="1167864" y="1783"/>
                  </a:moveTo>
                  <a:cubicBezTo>
                    <a:pt x="769078" y="0"/>
                    <a:pt x="399819" y="211726"/>
                    <a:pt x="199909" y="556791"/>
                  </a:cubicBezTo>
                  <a:cubicBezTo>
                    <a:pt x="0" y="901855"/>
                    <a:pt x="0" y="1327508"/>
                    <a:pt x="199909" y="1672573"/>
                  </a:cubicBezTo>
                  <a:cubicBezTo>
                    <a:pt x="399819" y="2017637"/>
                    <a:pt x="769078" y="2229364"/>
                    <a:pt x="1167864" y="2227580"/>
                  </a:cubicBezTo>
                  <a:lnTo>
                    <a:pt x="497934" y="2227580"/>
                  </a:lnTo>
                  <a:cubicBezTo>
                    <a:pt x="896720" y="2229364"/>
                    <a:pt x="1265979" y="2017637"/>
                    <a:pt x="1465889" y="1672573"/>
                  </a:cubicBezTo>
                  <a:cubicBezTo>
                    <a:pt x="1665798" y="1327508"/>
                    <a:pt x="1665798" y="901855"/>
                    <a:pt x="1465889" y="556791"/>
                  </a:cubicBezTo>
                  <a:cubicBezTo>
                    <a:pt x="1265979" y="211726"/>
                    <a:pt x="896720" y="0"/>
                    <a:pt x="497934" y="1783"/>
                  </a:cubicBezTo>
                  <a:close/>
                </a:path>
              </a:pathLst>
            </a:custGeom>
            <a:solidFill>
              <a:srgbClr val="076324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5842" y="1648057"/>
            <a:ext cx="5931948" cy="34207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354600AC-BE94-228D-E0E3-442B1CA17A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41CE119-AEB9-4338-8155-B7F99091595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63E6C75-58A3-4AC6-A5A6-026B0E121AA6}"/>
              </a:ext>
            </a:extLst>
          </p:cNvPr>
          <p:cNvSpPr txBox="1"/>
          <p:nvPr/>
        </p:nvSpPr>
        <p:spPr>
          <a:xfrm>
            <a:off x="304707" y="4797665"/>
            <a:ext cx="670080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000" lvl="1" fontAlgn="base">
              <a:lnSpc>
                <a:spcPts val="3000"/>
              </a:lnSpc>
            </a:pP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Em Itumbiara-GO</a:t>
            </a:r>
          </a:p>
          <a:p>
            <a:pPr marL="540000" lvl="1" fontAlgn="base">
              <a:lnSpc>
                <a:spcPts val="3000"/>
              </a:lnSpc>
            </a:pPr>
            <a:endParaRPr lang="pt-B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"/>
              <a:ea typeface="Roboto" panose="02000000000000000000" pitchFamily="2" charset="0"/>
            </a:endParaRPr>
          </a:p>
          <a:p>
            <a:pPr marL="540000" lvl="1" fontAlgn="base">
              <a:lnSpc>
                <a:spcPts val="3000"/>
              </a:lnSpc>
            </a:pP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33 Institutos Federais Brasileiros</a:t>
            </a:r>
          </a:p>
          <a:p>
            <a:pPr marL="540000" lvl="1" fontAlgn="base">
              <a:lnSpc>
                <a:spcPts val="3000"/>
              </a:lnSpc>
            </a:pP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1 Instituto Politécnico de Portugal </a:t>
            </a:r>
          </a:p>
          <a:p>
            <a:pPr marL="540000" lvl="1" fontAlgn="base">
              <a:lnSpc>
                <a:spcPts val="3000"/>
              </a:lnSpc>
            </a:pPr>
            <a:endParaRPr lang="pt-B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"/>
              <a:ea typeface="Roboto" panose="02000000000000000000" pitchFamily="2" charset="0"/>
            </a:endParaRPr>
          </a:p>
          <a:p>
            <a:pPr marL="540000" lvl="1" fontAlgn="base">
              <a:lnSpc>
                <a:spcPts val="3000"/>
              </a:lnSpc>
            </a:pP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Estilo híbrido: </a:t>
            </a:r>
          </a:p>
          <a:p>
            <a:pPr marL="540000" lvl="1" fontAlgn="base">
              <a:lnSpc>
                <a:spcPts val="3000"/>
              </a:lnSpc>
            </a:pPr>
            <a:endParaRPr lang="pt-B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"/>
              <a:ea typeface="Roboto" panose="02000000000000000000" pitchFamily="2" charset="0"/>
            </a:endParaRPr>
          </a:p>
          <a:p>
            <a:pPr marL="540000" lvl="1" fontAlgn="base">
              <a:lnSpc>
                <a:spcPts val="3000"/>
              </a:lnSpc>
            </a:pP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1ª, 2ª e 10ª - PRESENCIAL</a:t>
            </a:r>
          </a:p>
          <a:p>
            <a:pPr marL="540000" lvl="1" fontAlgn="base">
              <a:lnSpc>
                <a:spcPts val="3000"/>
              </a:lnSpc>
            </a:pP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3ª a 9ª - REMOTO</a:t>
            </a:r>
          </a:p>
          <a:p>
            <a:pPr marL="540000" lvl="1" fontAlgn="base">
              <a:lnSpc>
                <a:spcPts val="3000"/>
              </a:lnSpc>
            </a:pPr>
            <a:endParaRPr lang="pt-B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"/>
              <a:ea typeface="Roboto" panose="02000000000000000000" pitchFamily="2" charset="0"/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8BCA96D-E7E6-4F2E-A046-7CBF3B7D3952}"/>
              </a:ext>
            </a:extLst>
          </p:cNvPr>
          <p:cNvGrpSpPr/>
          <p:nvPr/>
        </p:nvGrpSpPr>
        <p:grpSpPr>
          <a:xfrm>
            <a:off x="6194278" y="2726860"/>
            <a:ext cx="6856172" cy="6235607"/>
            <a:chOff x="3579595" y="1779086"/>
            <a:chExt cx="3960038" cy="360160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A0634FA7-4F36-4489-93F3-9B29A2DA1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0"/>
            <a:stretch/>
          </p:blipFill>
          <p:spPr>
            <a:xfrm>
              <a:off x="3579595" y="1779086"/>
              <a:ext cx="3960038" cy="3601607"/>
            </a:xfrm>
            <a:prstGeom prst="rect">
              <a:avLst/>
            </a:prstGeom>
          </p:spPr>
        </p:pic>
        <p:pic>
          <p:nvPicPr>
            <p:cNvPr id="37" name="Gráfico 36" descr="Marcador">
              <a:extLst>
                <a:ext uri="{FF2B5EF4-FFF2-40B4-BE49-F238E27FC236}">
                  <a16:creationId xmlns:a16="http://schemas.microsoft.com/office/drawing/2014/main" id="{828B40A3-AD34-4CEE-9148-56D8C058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1508" y="3231607"/>
              <a:ext cx="394789" cy="394789"/>
            </a:xfrm>
            <a:prstGeom prst="rect">
              <a:avLst/>
            </a:prstGeom>
          </p:spPr>
        </p:pic>
      </p:grp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FA4BA82-439E-4FB7-9950-7627D5503B58}"/>
              </a:ext>
            </a:extLst>
          </p:cNvPr>
          <p:cNvSpPr txBox="1"/>
          <p:nvPr/>
        </p:nvSpPr>
        <p:spPr>
          <a:xfrm>
            <a:off x="13050449" y="2756778"/>
            <a:ext cx="5237552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fontAlgn="base"/>
            <a:r>
              <a:rPr lang="pt-BR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NORTE</a:t>
            </a:r>
          </a:p>
          <a:p>
            <a:pPr marL="0" lvl="1" fontAlgn="base"/>
            <a: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IFAC, IFAP, IFAM, IFRO, IFTO</a:t>
            </a:r>
          </a:p>
          <a:p>
            <a:pPr marL="0" lvl="1" fontAlgn="base"/>
            <a:endParaRPr lang="pt-BR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"/>
              <a:ea typeface="Roboto" panose="02000000000000000000" pitchFamily="2" charset="0"/>
            </a:endParaRPr>
          </a:p>
          <a:p>
            <a:pPr marL="0" lvl="1" fontAlgn="base"/>
            <a:r>
              <a:rPr lang="pt-BR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NORDESTE</a:t>
            </a:r>
          </a:p>
          <a:p>
            <a:pPr marL="0" lvl="1" fontAlgn="base"/>
            <a: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IFAL, IFBA, IFMA, IFPB, IFPE, IF Sertão PE, IFPI, IFRN, IFS</a:t>
            </a:r>
          </a:p>
          <a:p>
            <a:pPr marL="0" lvl="1" fontAlgn="base"/>
            <a:endParaRPr lang="pt-BR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"/>
              <a:ea typeface="Roboto" panose="02000000000000000000" pitchFamily="2" charset="0"/>
            </a:endParaRPr>
          </a:p>
          <a:p>
            <a:pPr marL="0" lvl="1" fontAlgn="base"/>
            <a:r>
              <a:rPr lang="pt-BR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CENTRO-OESTE</a:t>
            </a:r>
          </a:p>
          <a:p>
            <a:pPr marL="0" lvl="1" fontAlgn="base"/>
            <a: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IFB, IFMT, IFMS, IFG, </a:t>
            </a:r>
            <a:r>
              <a:rPr lang="pt-BR" sz="2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IFGoiano</a:t>
            </a:r>
            <a:endParaRPr lang="pt-BR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"/>
              <a:ea typeface="Roboto" panose="02000000000000000000" pitchFamily="2" charset="0"/>
            </a:endParaRPr>
          </a:p>
          <a:p>
            <a:pPr marL="0" lvl="1" fontAlgn="base"/>
            <a:endParaRPr lang="pt-BR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"/>
              <a:ea typeface="Roboto" panose="02000000000000000000" pitchFamily="2" charset="0"/>
            </a:endParaRPr>
          </a:p>
          <a:p>
            <a:pPr marL="0" lvl="1" fontAlgn="base"/>
            <a:r>
              <a:rPr lang="pt-BR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SUDESTE</a:t>
            </a:r>
          </a:p>
          <a:p>
            <a:pPr marL="0" lvl="1" fontAlgn="base"/>
            <a: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IFES, IFRJ, IFF, IFNMG, IFSUDESTEDEMINAS, IFUSULDEMINAS, IFTM, IFSP</a:t>
            </a:r>
          </a:p>
          <a:p>
            <a:pPr marL="0" lvl="1" fontAlgn="base"/>
            <a:endParaRPr lang="pt-BR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"/>
              <a:ea typeface="Roboto" panose="02000000000000000000" pitchFamily="2" charset="0"/>
            </a:endParaRPr>
          </a:p>
          <a:p>
            <a:pPr marL="0" lvl="1" fontAlgn="base"/>
            <a:r>
              <a:rPr lang="pt-BR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SUL </a:t>
            </a:r>
          </a:p>
          <a:p>
            <a:pPr marL="0" lvl="1" fontAlgn="base"/>
            <a: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IFRS, </a:t>
            </a:r>
            <a:r>
              <a:rPr lang="pt-BR" sz="2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IFFarroupilha</a:t>
            </a:r>
            <a:r>
              <a:rPr lang="pt-BR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" panose="02000000000000000000" pitchFamily="2" charset="0"/>
              </a:rPr>
              <a:t>, IFSUL, IFPR, IFSC, IFC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5A5DF5A8-5A0A-4738-9E50-C2E02737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70" y="2268771"/>
            <a:ext cx="2849057" cy="627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187C1FF6-64E5-47DB-A58D-B137F043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26" y="2766500"/>
            <a:ext cx="770420" cy="103200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BB44DE5B-482E-499D-AEA8-A05942CABF94}"/>
              </a:ext>
            </a:extLst>
          </p:cNvPr>
          <p:cNvSpPr txBox="1"/>
          <p:nvPr/>
        </p:nvSpPr>
        <p:spPr>
          <a:xfrm>
            <a:off x="1389229" y="2682358"/>
            <a:ext cx="1718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DDB3D1EC-9910-413D-BB34-7E470357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595" y="322207"/>
            <a:ext cx="12364811" cy="1511072"/>
          </a:xfrm>
        </p:spPr>
        <p:txBody>
          <a:bodyPr>
            <a:normAutofit/>
          </a:bodyPr>
          <a:lstStyle/>
          <a:p>
            <a:pPr algn="ctr"/>
            <a:r>
              <a:rPr lang="pt-BR" sz="8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INSTITUIÇÕES</a:t>
            </a: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516778F3-2BC9-4FCD-A61D-5A4846A8F9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953" b="7953"/>
          <a:stretch>
            <a:fillRect/>
          </a:stretch>
        </p:blipFill>
        <p:spPr>
          <a:xfrm>
            <a:off x="14510422" y="9528401"/>
            <a:ext cx="3755390" cy="718862"/>
          </a:xfrm>
          <a:prstGeom prst="rect">
            <a:avLst/>
          </a:prstGeom>
        </p:spPr>
      </p:pic>
      <p:pic>
        <p:nvPicPr>
          <p:cNvPr id="46" name="Gráfico 45" descr="Quebra-cabeças">
            <a:extLst>
              <a:ext uri="{FF2B5EF4-FFF2-40B4-BE49-F238E27FC236}">
                <a16:creationId xmlns:a16="http://schemas.microsoft.com/office/drawing/2014/main" id="{662DBBD4-3EAE-43C1-B857-038EA4EB5D8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208129" y="10287000"/>
            <a:ext cx="1371600" cy="1371600"/>
          </a:xfrm>
          <a:prstGeom prst="rect">
            <a:avLst/>
          </a:prstGeom>
        </p:spPr>
      </p:pic>
      <p:pic>
        <p:nvPicPr>
          <p:cNvPr id="47" name="Gráfico 46" descr="Quebra-cabeças">
            <a:extLst>
              <a:ext uri="{FF2B5EF4-FFF2-40B4-BE49-F238E27FC236}">
                <a16:creationId xmlns:a16="http://schemas.microsoft.com/office/drawing/2014/main" id="{24A2E65B-AB51-4EB2-A5E3-DC8098D6131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18918">
            <a:off x="18486567" y="8597402"/>
            <a:ext cx="1169766" cy="1169766"/>
          </a:xfrm>
          <a:prstGeom prst="rect">
            <a:avLst/>
          </a:prstGeom>
        </p:spPr>
      </p:pic>
      <p:sp>
        <p:nvSpPr>
          <p:cNvPr id="48" name="Gráfico 19" descr="Quebra-cabeças">
            <a:extLst>
              <a:ext uri="{FF2B5EF4-FFF2-40B4-BE49-F238E27FC236}">
                <a16:creationId xmlns:a16="http://schemas.microsoft.com/office/drawing/2014/main" id="{843334D1-2028-4691-9693-B2D43B00D98D}"/>
              </a:ext>
            </a:extLst>
          </p:cNvPr>
          <p:cNvSpPr/>
          <p:nvPr/>
        </p:nvSpPr>
        <p:spPr>
          <a:xfrm rot="1031453" flipH="1">
            <a:off x="1774250" y="-1742081"/>
            <a:ext cx="1610955" cy="1610955"/>
          </a:xfrm>
          <a:custGeom>
            <a:avLst/>
            <a:gdLst>
              <a:gd name="connsiteX0" fmla="*/ 1570393 w 2430008"/>
              <a:gd name="connsiteY0" fmla="*/ 1843768 h 2430007"/>
              <a:gd name="connsiteX1" fmla="*/ 1439780 w 2430008"/>
              <a:gd name="connsiteY1" fmla="*/ 1442817 h 2430007"/>
              <a:gd name="connsiteX2" fmla="*/ 1461043 w 2430008"/>
              <a:gd name="connsiteY2" fmla="*/ 1421554 h 2430007"/>
              <a:gd name="connsiteX3" fmla="*/ 1868069 w 2430008"/>
              <a:gd name="connsiteY3" fmla="*/ 1546092 h 2430007"/>
              <a:gd name="connsiteX4" fmla="*/ 2083732 w 2430008"/>
              <a:gd name="connsiteY4" fmla="*/ 1719230 h 2430007"/>
              <a:gd name="connsiteX5" fmla="*/ 2430008 w 2430008"/>
              <a:gd name="connsiteY5" fmla="*/ 1372954 h 2430007"/>
              <a:gd name="connsiteX6" fmla="*/ 1913632 w 2430008"/>
              <a:gd name="connsiteY6" fmla="*/ 856578 h 2430007"/>
              <a:gd name="connsiteX7" fmla="*/ 2086770 w 2430008"/>
              <a:gd name="connsiteY7" fmla="*/ 640915 h 2430007"/>
              <a:gd name="connsiteX8" fmla="*/ 2211308 w 2430008"/>
              <a:gd name="connsiteY8" fmla="*/ 233888 h 2430007"/>
              <a:gd name="connsiteX9" fmla="*/ 2190045 w 2430008"/>
              <a:gd name="connsiteY9" fmla="*/ 212626 h 2430007"/>
              <a:gd name="connsiteX10" fmla="*/ 1789094 w 2430008"/>
              <a:gd name="connsiteY10" fmla="*/ 343239 h 2430007"/>
              <a:gd name="connsiteX11" fmla="*/ 1573430 w 2430008"/>
              <a:gd name="connsiteY11" fmla="*/ 516377 h 2430007"/>
              <a:gd name="connsiteX12" fmla="*/ 1057054 w 2430008"/>
              <a:gd name="connsiteY12" fmla="*/ 0 h 2430007"/>
              <a:gd name="connsiteX13" fmla="*/ 707740 w 2430008"/>
              <a:gd name="connsiteY13" fmla="*/ 346276 h 2430007"/>
              <a:gd name="connsiteX14" fmla="*/ 880878 w 2430008"/>
              <a:gd name="connsiteY14" fmla="*/ 561939 h 2430007"/>
              <a:gd name="connsiteX15" fmla="*/ 1011491 w 2430008"/>
              <a:gd name="connsiteY15" fmla="*/ 962891 h 2430007"/>
              <a:gd name="connsiteX16" fmla="*/ 990228 w 2430008"/>
              <a:gd name="connsiteY16" fmla="*/ 984153 h 2430007"/>
              <a:gd name="connsiteX17" fmla="*/ 583202 w 2430008"/>
              <a:gd name="connsiteY17" fmla="*/ 859615 h 2430007"/>
              <a:gd name="connsiteX18" fmla="*/ 367539 w 2430008"/>
              <a:gd name="connsiteY18" fmla="*/ 686477 h 2430007"/>
              <a:gd name="connsiteX19" fmla="*/ 0 w 2430008"/>
              <a:gd name="connsiteY19" fmla="*/ 1057053 h 2430007"/>
              <a:gd name="connsiteX20" fmla="*/ 516377 w 2430008"/>
              <a:gd name="connsiteY20" fmla="*/ 1573430 h 2430007"/>
              <a:gd name="connsiteX21" fmla="*/ 343239 w 2430008"/>
              <a:gd name="connsiteY21" fmla="*/ 1789093 h 2430007"/>
              <a:gd name="connsiteX22" fmla="*/ 218701 w 2430008"/>
              <a:gd name="connsiteY22" fmla="*/ 2196119 h 2430007"/>
              <a:gd name="connsiteX23" fmla="*/ 239963 w 2430008"/>
              <a:gd name="connsiteY23" fmla="*/ 2217382 h 2430007"/>
              <a:gd name="connsiteX24" fmla="*/ 640915 w 2430008"/>
              <a:gd name="connsiteY24" fmla="*/ 2086769 h 2430007"/>
              <a:gd name="connsiteX25" fmla="*/ 856578 w 2430008"/>
              <a:gd name="connsiteY25" fmla="*/ 1913631 h 2430007"/>
              <a:gd name="connsiteX26" fmla="*/ 1372955 w 2430008"/>
              <a:gd name="connsiteY26" fmla="*/ 2430008 h 2430007"/>
              <a:gd name="connsiteX27" fmla="*/ 1743531 w 2430008"/>
              <a:gd name="connsiteY27" fmla="*/ 2059432 h 2430007"/>
              <a:gd name="connsiteX28" fmla="*/ 1570393 w 2430008"/>
              <a:gd name="connsiteY28" fmla="*/ 1843768 h 2430007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1011491 w 2430008"/>
              <a:gd name="connsiteY15" fmla="*/ 962891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583202 w 2430008"/>
              <a:gd name="connsiteY16" fmla="*/ 859615 h 2430008"/>
              <a:gd name="connsiteX17" fmla="*/ 367539 w 2430008"/>
              <a:gd name="connsiteY17" fmla="*/ 686477 h 2430008"/>
              <a:gd name="connsiteX18" fmla="*/ 0 w 2430008"/>
              <a:gd name="connsiteY18" fmla="*/ 1057053 h 2430008"/>
              <a:gd name="connsiteX19" fmla="*/ 516377 w 2430008"/>
              <a:gd name="connsiteY19" fmla="*/ 1573430 h 2430008"/>
              <a:gd name="connsiteX20" fmla="*/ 343239 w 2430008"/>
              <a:gd name="connsiteY20" fmla="*/ 1789093 h 2430008"/>
              <a:gd name="connsiteX21" fmla="*/ 218701 w 2430008"/>
              <a:gd name="connsiteY21" fmla="*/ 2196119 h 2430008"/>
              <a:gd name="connsiteX22" fmla="*/ 239963 w 2430008"/>
              <a:gd name="connsiteY22" fmla="*/ 2217382 h 2430008"/>
              <a:gd name="connsiteX23" fmla="*/ 640915 w 2430008"/>
              <a:gd name="connsiteY23" fmla="*/ 2086769 h 2430008"/>
              <a:gd name="connsiteX24" fmla="*/ 856578 w 2430008"/>
              <a:gd name="connsiteY24" fmla="*/ 1913631 h 2430008"/>
              <a:gd name="connsiteX25" fmla="*/ 1372955 w 2430008"/>
              <a:gd name="connsiteY25" fmla="*/ 2430008 h 2430008"/>
              <a:gd name="connsiteX26" fmla="*/ 1743531 w 2430008"/>
              <a:gd name="connsiteY26" fmla="*/ 2059432 h 2430008"/>
              <a:gd name="connsiteX27" fmla="*/ 1570393 w 2430008"/>
              <a:gd name="connsiteY27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583202 w 2430008"/>
              <a:gd name="connsiteY15" fmla="*/ 859615 h 2430008"/>
              <a:gd name="connsiteX16" fmla="*/ 367539 w 2430008"/>
              <a:gd name="connsiteY16" fmla="*/ 686477 h 2430008"/>
              <a:gd name="connsiteX17" fmla="*/ 0 w 2430008"/>
              <a:gd name="connsiteY17" fmla="*/ 1057053 h 2430008"/>
              <a:gd name="connsiteX18" fmla="*/ 516377 w 2430008"/>
              <a:gd name="connsiteY18" fmla="*/ 1573430 h 2430008"/>
              <a:gd name="connsiteX19" fmla="*/ 343239 w 2430008"/>
              <a:gd name="connsiteY19" fmla="*/ 1789093 h 2430008"/>
              <a:gd name="connsiteX20" fmla="*/ 218701 w 2430008"/>
              <a:gd name="connsiteY20" fmla="*/ 2196119 h 2430008"/>
              <a:gd name="connsiteX21" fmla="*/ 239963 w 2430008"/>
              <a:gd name="connsiteY21" fmla="*/ 2217382 h 2430008"/>
              <a:gd name="connsiteX22" fmla="*/ 640915 w 2430008"/>
              <a:gd name="connsiteY22" fmla="*/ 2086769 h 2430008"/>
              <a:gd name="connsiteX23" fmla="*/ 856578 w 2430008"/>
              <a:gd name="connsiteY23" fmla="*/ 1913631 h 2430008"/>
              <a:gd name="connsiteX24" fmla="*/ 1372955 w 2430008"/>
              <a:gd name="connsiteY24" fmla="*/ 2430008 h 2430008"/>
              <a:gd name="connsiteX25" fmla="*/ 1743531 w 2430008"/>
              <a:gd name="connsiteY25" fmla="*/ 2059432 h 2430008"/>
              <a:gd name="connsiteX26" fmla="*/ 1570393 w 2430008"/>
              <a:gd name="connsiteY26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367539 w 2430008"/>
              <a:gd name="connsiteY15" fmla="*/ 686477 h 2430008"/>
              <a:gd name="connsiteX16" fmla="*/ 0 w 2430008"/>
              <a:gd name="connsiteY16" fmla="*/ 1057053 h 2430008"/>
              <a:gd name="connsiteX17" fmla="*/ 516377 w 2430008"/>
              <a:gd name="connsiteY17" fmla="*/ 1573430 h 2430008"/>
              <a:gd name="connsiteX18" fmla="*/ 343239 w 2430008"/>
              <a:gd name="connsiteY18" fmla="*/ 1789093 h 2430008"/>
              <a:gd name="connsiteX19" fmla="*/ 218701 w 2430008"/>
              <a:gd name="connsiteY19" fmla="*/ 2196119 h 2430008"/>
              <a:gd name="connsiteX20" fmla="*/ 239963 w 2430008"/>
              <a:gd name="connsiteY20" fmla="*/ 2217382 h 2430008"/>
              <a:gd name="connsiteX21" fmla="*/ 640915 w 2430008"/>
              <a:gd name="connsiteY21" fmla="*/ 2086769 h 2430008"/>
              <a:gd name="connsiteX22" fmla="*/ 856578 w 2430008"/>
              <a:gd name="connsiteY22" fmla="*/ 1913631 h 2430008"/>
              <a:gd name="connsiteX23" fmla="*/ 1372955 w 2430008"/>
              <a:gd name="connsiteY23" fmla="*/ 2430008 h 2430008"/>
              <a:gd name="connsiteX24" fmla="*/ 1743531 w 2430008"/>
              <a:gd name="connsiteY24" fmla="*/ 2059432 h 2430008"/>
              <a:gd name="connsiteX25" fmla="*/ 1570393 w 2430008"/>
              <a:gd name="connsiteY25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30008" h="2430008">
                <a:moveTo>
                  <a:pt x="1570393" y="1843768"/>
                </a:moveTo>
                <a:cubicBezTo>
                  <a:pt x="1369917" y="1849843"/>
                  <a:pt x="1297017" y="1591655"/>
                  <a:pt x="1439780" y="1442817"/>
                </a:cubicBezTo>
                <a:lnTo>
                  <a:pt x="1461043" y="1421554"/>
                </a:lnTo>
                <a:cubicBezTo>
                  <a:pt x="1609881" y="1278791"/>
                  <a:pt x="1874144" y="1345617"/>
                  <a:pt x="1868069" y="1546092"/>
                </a:cubicBezTo>
                <a:cubicBezTo>
                  <a:pt x="1865032" y="1661518"/>
                  <a:pt x="2001719" y="1801243"/>
                  <a:pt x="2083732" y="1719230"/>
                </a:cubicBezTo>
                <a:lnTo>
                  <a:pt x="2430008" y="1372954"/>
                </a:lnTo>
                <a:lnTo>
                  <a:pt x="1913632" y="856578"/>
                </a:lnTo>
                <a:cubicBezTo>
                  <a:pt x="1831619" y="774565"/>
                  <a:pt x="1971344" y="637877"/>
                  <a:pt x="2086770" y="640915"/>
                </a:cubicBezTo>
                <a:cubicBezTo>
                  <a:pt x="2287246" y="646990"/>
                  <a:pt x="2354071" y="382726"/>
                  <a:pt x="2211308" y="233888"/>
                </a:cubicBezTo>
                <a:lnTo>
                  <a:pt x="2190045" y="212626"/>
                </a:lnTo>
                <a:cubicBezTo>
                  <a:pt x="2041207" y="69863"/>
                  <a:pt x="1783019" y="142763"/>
                  <a:pt x="1789094" y="343239"/>
                </a:cubicBezTo>
                <a:cubicBezTo>
                  <a:pt x="1792131" y="458664"/>
                  <a:pt x="1655443" y="598389"/>
                  <a:pt x="1573430" y="516377"/>
                </a:cubicBezTo>
                <a:lnTo>
                  <a:pt x="1057054" y="0"/>
                </a:lnTo>
                <a:lnTo>
                  <a:pt x="707740" y="346276"/>
                </a:lnTo>
                <a:lnTo>
                  <a:pt x="367539" y="686477"/>
                </a:lnTo>
                <a:lnTo>
                  <a:pt x="0" y="1057053"/>
                </a:lnTo>
                <a:lnTo>
                  <a:pt x="516377" y="1573430"/>
                </a:lnTo>
                <a:cubicBezTo>
                  <a:pt x="598390" y="1655443"/>
                  <a:pt x="458664" y="1792131"/>
                  <a:pt x="343239" y="1789093"/>
                </a:cubicBezTo>
                <a:cubicBezTo>
                  <a:pt x="142763" y="1783018"/>
                  <a:pt x="75938" y="2047281"/>
                  <a:pt x="218701" y="2196119"/>
                </a:cubicBezTo>
                <a:lnTo>
                  <a:pt x="239963" y="2217382"/>
                </a:lnTo>
                <a:cubicBezTo>
                  <a:pt x="388801" y="2360145"/>
                  <a:pt x="646990" y="2287245"/>
                  <a:pt x="640915" y="2086769"/>
                </a:cubicBezTo>
                <a:cubicBezTo>
                  <a:pt x="637877" y="1971344"/>
                  <a:pt x="774565" y="1831618"/>
                  <a:pt x="856578" y="1913631"/>
                </a:cubicBezTo>
                <a:lnTo>
                  <a:pt x="1372955" y="2430008"/>
                </a:lnTo>
                <a:lnTo>
                  <a:pt x="1743531" y="2059432"/>
                </a:lnTo>
                <a:cubicBezTo>
                  <a:pt x="1825544" y="1977419"/>
                  <a:pt x="1688856" y="1840731"/>
                  <a:pt x="1570393" y="1843768"/>
                </a:cubicBezTo>
                <a:close/>
              </a:path>
            </a:pathLst>
          </a:custGeom>
          <a:solidFill>
            <a:srgbClr val="066DE1"/>
          </a:solidFill>
          <a:ln w="38100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pt-BR" sz="4050" dirty="0"/>
          </a:p>
        </p:txBody>
      </p:sp>
      <p:sp>
        <p:nvSpPr>
          <p:cNvPr id="49" name="Gráfico 19" descr="Quebra-cabeças">
            <a:extLst>
              <a:ext uri="{FF2B5EF4-FFF2-40B4-BE49-F238E27FC236}">
                <a16:creationId xmlns:a16="http://schemas.microsoft.com/office/drawing/2014/main" id="{5134B679-2916-4457-9098-75425D1E854B}"/>
              </a:ext>
            </a:extLst>
          </p:cNvPr>
          <p:cNvSpPr/>
          <p:nvPr/>
        </p:nvSpPr>
        <p:spPr>
          <a:xfrm rot="19017717" flipV="1">
            <a:off x="12234944" y="10183814"/>
            <a:ext cx="1427730" cy="1498139"/>
          </a:xfrm>
          <a:custGeom>
            <a:avLst/>
            <a:gdLst>
              <a:gd name="connsiteX0" fmla="*/ 1570393 w 2430008"/>
              <a:gd name="connsiteY0" fmla="*/ 1843768 h 2430007"/>
              <a:gd name="connsiteX1" fmla="*/ 1439780 w 2430008"/>
              <a:gd name="connsiteY1" fmla="*/ 1442817 h 2430007"/>
              <a:gd name="connsiteX2" fmla="*/ 1461043 w 2430008"/>
              <a:gd name="connsiteY2" fmla="*/ 1421554 h 2430007"/>
              <a:gd name="connsiteX3" fmla="*/ 1868069 w 2430008"/>
              <a:gd name="connsiteY3" fmla="*/ 1546092 h 2430007"/>
              <a:gd name="connsiteX4" fmla="*/ 2083732 w 2430008"/>
              <a:gd name="connsiteY4" fmla="*/ 1719230 h 2430007"/>
              <a:gd name="connsiteX5" fmla="*/ 2430008 w 2430008"/>
              <a:gd name="connsiteY5" fmla="*/ 1372954 h 2430007"/>
              <a:gd name="connsiteX6" fmla="*/ 1913632 w 2430008"/>
              <a:gd name="connsiteY6" fmla="*/ 856578 h 2430007"/>
              <a:gd name="connsiteX7" fmla="*/ 2086770 w 2430008"/>
              <a:gd name="connsiteY7" fmla="*/ 640915 h 2430007"/>
              <a:gd name="connsiteX8" fmla="*/ 2211308 w 2430008"/>
              <a:gd name="connsiteY8" fmla="*/ 233888 h 2430007"/>
              <a:gd name="connsiteX9" fmla="*/ 2190045 w 2430008"/>
              <a:gd name="connsiteY9" fmla="*/ 212626 h 2430007"/>
              <a:gd name="connsiteX10" fmla="*/ 1789094 w 2430008"/>
              <a:gd name="connsiteY10" fmla="*/ 343239 h 2430007"/>
              <a:gd name="connsiteX11" fmla="*/ 1573430 w 2430008"/>
              <a:gd name="connsiteY11" fmla="*/ 516377 h 2430007"/>
              <a:gd name="connsiteX12" fmla="*/ 1057054 w 2430008"/>
              <a:gd name="connsiteY12" fmla="*/ 0 h 2430007"/>
              <a:gd name="connsiteX13" fmla="*/ 707740 w 2430008"/>
              <a:gd name="connsiteY13" fmla="*/ 346276 h 2430007"/>
              <a:gd name="connsiteX14" fmla="*/ 880878 w 2430008"/>
              <a:gd name="connsiteY14" fmla="*/ 561939 h 2430007"/>
              <a:gd name="connsiteX15" fmla="*/ 1011491 w 2430008"/>
              <a:gd name="connsiteY15" fmla="*/ 962891 h 2430007"/>
              <a:gd name="connsiteX16" fmla="*/ 990228 w 2430008"/>
              <a:gd name="connsiteY16" fmla="*/ 984153 h 2430007"/>
              <a:gd name="connsiteX17" fmla="*/ 583202 w 2430008"/>
              <a:gd name="connsiteY17" fmla="*/ 859615 h 2430007"/>
              <a:gd name="connsiteX18" fmla="*/ 367539 w 2430008"/>
              <a:gd name="connsiteY18" fmla="*/ 686477 h 2430007"/>
              <a:gd name="connsiteX19" fmla="*/ 0 w 2430008"/>
              <a:gd name="connsiteY19" fmla="*/ 1057053 h 2430007"/>
              <a:gd name="connsiteX20" fmla="*/ 516377 w 2430008"/>
              <a:gd name="connsiteY20" fmla="*/ 1573430 h 2430007"/>
              <a:gd name="connsiteX21" fmla="*/ 343239 w 2430008"/>
              <a:gd name="connsiteY21" fmla="*/ 1789093 h 2430007"/>
              <a:gd name="connsiteX22" fmla="*/ 218701 w 2430008"/>
              <a:gd name="connsiteY22" fmla="*/ 2196119 h 2430007"/>
              <a:gd name="connsiteX23" fmla="*/ 239963 w 2430008"/>
              <a:gd name="connsiteY23" fmla="*/ 2217382 h 2430007"/>
              <a:gd name="connsiteX24" fmla="*/ 640915 w 2430008"/>
              <a:gd name="connsiteY24" fmla="*/ 2086769 h 2430007"/>
              <a:gd name="connsiteX25" fmla="*/ 856578 w 2430008"/>
              <a:gd name="connsiteY25" fmla="*/ 1913631 h 2430007"/>
              <a:gd name="connsiteX26" fmla="*/ 1372955 w 2430008"/>
              <a:gd name="connsiteY26" fmla="*/ 2430008 h 2430007"/>
              <a:gd name="connsiteX27" fmla="*/ 1743531 w 2430008"/>
              <a:gd name="connsiteY27" fmla="*/ 2059432 h 2430007"/>
              <a:gd name="connsiteX28" fmla="*/ 1570393 w 2430008"/>
              <a:gd name="connsiteY28" fmla="*/ 1843768 h 2430007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1011491 w 2430008"/>
              <a:gd name="connsiteY15" fmla="*/ 962891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583202 w 2430008"/>
              <a:gd name="connsiteY16" fmla="*/ 859615 h 2430008"/>
              <a:gd name="connsiteX17" fmla="*/ 367539 w 2430008"/>
              <a:gd name="connsiteY17" fmla="*/ 686477 h 2430008"/>
              <a:gd name="connsiteX18" fmla="*/ 0 w 2430008"/>
              <a:gd name="connsiteY18" fmla="*/ 1057053 h 2430008"/>
              <a:gd name="connsiteX19" fmla="*/ 516377 w 2430008"/>
              <a:gd name="connsiteY19" fmla="*/ 1573430 h 2430008"/>
              <a:gd name="connsiteX20" fmla="*/ 343239 w 2430008"/>
              <a:gd name="connsiteY20" fmla="*/ 1789093 h 2430008"/>
              <a:gd name="connsiteX21" fmla="*/ 218701 w 2430008"/>
              <a:gd name="connsiteY21" fmla="*/ 2196119 h 2430008"/>
              <a:gd name="connsiteX22" fmla="*/ 239963 w 2430008"/>
              <a:gd name="connsiteY22" fmla="*/ 2217382 h 2430008"/>
              <a:gd name="connsiteX23" fmla="*/ 640915 w 2430008"/>
              <a:gd name="connsiteY23" fmla="*/ 2086769 h 2430008"/>
              <a:gd name="connsiteX24" fmla="*/ 856578 w 2430008"/>
              <a:gd name="connsiteY24" fmla="*/ 1913631 h 2430008"/>
              <a:gd name="connsiteX25" fmla="*/ 1372955 w 2430008"/>
              <a:gd name="connsiteY25" fmla="*/ 2430008 h 2430008"/>
              <a:gd name="connsiteX26" fmla="*/ 1743531 w 2430008"/>
              <a:gd name="connsiteY26" fmla="*/ 2059432 h 2430008"/>
              <a:gd name="connsiteX27" fmla="*/ 1570393 w 2430008"/>
              <a:gd name="connsiteY27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583202 w 2430008"/>
              <a:gd name="connsiteY15" fmla="*/ 859615 h 2430008"/>
              <a:gd name="connsiteX16" fmla="*/ 367539 w 2430008"/>
              <a:gd name="connsiteY16" fmla="*/ 686477 h 2430008"/>
              <a:gd name="connsiteX17" fmla="*/ 0 w 2430008"/>
              <a:gd name="connsiteY17" fmla="*/ 1057053 h 2430008"/>
              <a:gd name="connsiteX18" fmla="*/ 516377 w 2430008"/>
              <a:gd name="connsiteY18" fmla="*/ 1573430 h 2430008"/>
              <a:gd name="connsiteX19" fmla="*/ 343239 w 2430008"/>
              <a:gd name="connsiteY19" fmla="*/ 1789093 h 2430008"/>
              <a:gd name="connsiteX20" fmla="*/ 218701 w 2430008"/>
              <a:gd name="connsiteY20" fmla="*/ 2196119 h 2430008"/>
              <a:gd name="connsiteX21" fmla="*/ 239963 w 2430008"/>
              <a:gd name="connsiteY21" fmla="*/ 2217382 h 2430008"/>
              <a:gd name="connsiteX22" fmla="*/ 640915 w 2430008"/>
              <a:gd name="connsiteY22" fmla="*/ 2086769 h 2430008"/>
              <a:gd name="connsiteX23" fmla="*/ 856578 w 2430008"/>
              <a:gd name="connsiteY23" fmla="*/ 1913631 h 2430008"/>
              <a:gd name="connsiteX24" fmla="*/ 1372955 w 2430008"/>
              <a:gd name="connsiteY24" fmla="*/ 2430008 h 2430008"/>
              <a:gd name="connsiteX25" fmla="*/ 1743531 w 2430008"/>
              <a:gd name="connsiteY25" fmla="*/ 2059432 h 2430008"/>
              <a:gd name="connsiteX26" fmla="*/ 1570393 w 2430008"/>
              <a:gd name="connsiteY26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367539 w 2430008"/>
              <a:gd name="connsiteY15" fmla="*/ 686477 h 2430008"/>
              <a:gd name="connsiteX16" fmla="*/ 0 w 2430008"/>
              <a:gd name="connsiteY16" fmla="*/ 1057053 h 2430008"/>
              <a:gd name="connsiteX17" fmla="*/ 516377 w 2430008"/>
              <a:gd name="connsiteY17" fmla="*/ 1573430 h 2430008"/>
              <a:gd name="connsiteX18" fmla="*/ 343239 w 2430008"/>
              <a:gd name="connsiteY18" fmla="*/ 1789093 h 2430008"/>
              <a:gd name="connsiteX19" fmla="*/ 218701 w 2430008"/>
              <a:gd name="connsiteY19" fmla="*/ 2196119 h 2430008"/>
              <a:gd name="connsiteX20" fmla="*/ 239963 w 2430008"/>
              <a:gd name="connsiteY20" fmla="*/ 2217382 h 2430008"/>
              <a:gd name="connsiteX21" fmla="*/ 640915 w 2430008"/>
              <a:gd name="connsiteY21" fmla="*/ 2086769 h 2430008"/>
              <a:gd name="connsiteX22" fmla="*/ 856578 w 2430008"/>
              <a:gd name="connsiteY22" fmla="*/ 1913631 h 2430008"/>
              <a:gd name="connsiteX23" fmla="*/ 1372955 w 2430008"/>
              <a:gd name="connsiteY23" fmla="*/ 2430008 h 2430008"/>
              <a:gd name="connsiteX24" fmla="*/ 1743531 w 2430008"/>
              <a:gd name="connsiteY24" fmla="*/ 2059432 h 2430008"/>
              <a:gd name="connsiteX25" fmla="*/ 1570393 w 2430008"/>
              <a:gd name="connsiteY25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4540 w 2430008"/>
              <a:gd name="connsiteY7" fmla="*/ 1005647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410074 w 2430008"/>
              <a:gd name="connsiteY8" fmla="*/ 1249489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62311 w 2430008"/>
              <a:gd name="connsiteY10" fmla="*/ 650622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84743 w 2430008"/>
              <a:gd name="connsiteY7" fmla="*/ 949869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30008" h="2430008">
                <a:moveTo>
                  <a:pt x="1570393" y="1843768"/>
                </a:moveTo>
                <a:cubicBezTo>
                  <a:pt x="1369917" y="1849843"/>
                  <a:pt x="1297017" y="1591655"/>
                  <a:pt x="1439780" y="1442817"/>
                </a:cubicBezTo>
                <a:lnTo>
                  <a:pt x="1461043" y="1421554"/>
                </a:lnTo>
                <a:cubicBezTo>
                  <a:pt x="1609881" y="1278791"/>
                  <a:pt x="1874144" y="1345617"/>
                  <a:pt x="1868069" y="1546092"/>
                </a:cubicBezTo>
                <a:cubicBezTo>
                  <a:pt x="1865032" y="1661518"/>
                  <a:pt x="2001719" y="1801243"/>
                  <a:pt x="2083732" y="1719230"/>
                </a:cubicBezTo>
                <a:lnTo>
                  <a:pt x="2430008" y="1372954"/>
                </a:lnTo>
                <a:lnTo>
                  <a:pt x="1913632" y="856578"/>
                </a:lnTo>
                <a:cubicBezTo>
                  <a:pt x="1831619" y="774565"/>
                  <a:pt x="1712041" y="939333"/>
                  <a:pt x="1712889" y="986418"/>
                </a:cubicBezTo>
                <a:cubicBezTo>
                  <a:pt x="1718255" y="1211105"/>
                  <a:pt x="1497529" y="1323019"/>
                  <a:pt x="1312891" y="1169863"/>
                </a:cubicBezTo>
                <a:cubicBezTo>
                  <a:pt x="1305560" y="1165314"/>
                  <a:pt x="1333430" y="1191683"/>
                  <a:pt x="1291252" y="1153362"/>
                </a:cubicBezTo>
                <a:cubicBezTo>
                  <a:pt x="1117738" y="923590"/>
                  <a:pt x="1243417" y="718444"/>
                  <a:pt x="1446125" y="732628"/>
                </a:cubicBezTo>
                <a:cubicBezTo>
                  <a:pt x="1559613" y="696929"/>
                  <a:pt x="1655443" y="598389"/>
                  <a:pt x="1573430" y="516377"/>
                </a:cubicBezTo>
                <a:lnTo>
                  <a:pt x="1057054" y="0"/>
                </a:lnTo>
                <a:lnTo>
                  <a:pt x="707740" y="346276"/>
                </a:lnTo>
                <a:lnTo>
                  <a:pt x="367539" y="686477"/>
                </a:lnTo>
                <a:lnTo>
                  <a:pt x="0" y="1057053"/>
                </a:lnTo>
                <a:lnTo>
                  <a:pt x="516377" y="1573430"/>
                </a:lnTo>
                <a:cubicBezTo>
                  <a:pt x="598390" y="1655443"/>
                  <a:pt x="458664" y="1792131"/>
                  <a:pt x="343239" y="1789093"/>
                </a:cubicBezTo>
                <a:cubicBezTo>
                  <a:pt x="142763" y="1783018"/>
                  <a:pt x="75938" y="2047281"/>
                  <a:pt x="218701" y="2196119"/>
                </a:cubicBezTo>
                <a:lnTo>
                  <a:pt x="239963" y="2217382"/>
                </a:lnTo>
                <a:cubicBezTo>
                  <a:pt x="388801" y="2360145"/>
                  <a:pt x="646990" y="2287245"/>
                  <a:pt x="640915" y="2086769"/>
                </a:cubicBezTo>
                <a:cubicBezTo>
                  <a:pt x="637877" y="1971344"/>
                  <a:pt x="774565" y="1831618"/>
                  <a:pt x="856578" y="1913631"/>
                </a:cubicBezTo>
                <a:lnTo>
                  <a:pt x="1372955" y="2430008"/>
                </a:lnTo>
                <a:lnTo>
                  <a:pt x="1743531" y="2059432"/>
                </a:lnTo>
                <a:cubicBezTo>
                  <a:pt x="1825544" y="1977419"/>
                  <a:pt x="1688856" y="1840731"/>
                  <a:pt x="1570393" y="1843768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pt-BR" sz="4050" dirty="0"/>
          </a:p>
        </p:txBody>
      </p:sp>
      <p:sp>
        <p:nvSpPr>
          <p:cNvPr id="50" name="Gráfico 19" descr="Quebra-cabeças">
            <a:extLst>
              <a:ext uri="{FF2B5EF4-FFF2-40B4-BE49-F238E27FC236}">
                <a16:creationId xmlns:a16="http://schemas.microsoft.com/office/drawing/2014/main" id="{2A89212E-378D-480D-A9ED-E2AE97FA45DB}"/>
              </a:ext>
            </a:extLst>
          </p:cNvPr>
          <p:cNvSpPr/>
          <p:nvPr/>
        </p:nvSpPr>
        <p:spPr>
          <a:xfrm rot="19241134" flipV="1">
            <a:off x="7209688" y="10230788"/>
            <a:ext cx="1605563" cy="1611284"/>
          </a:xfrm>
          <a:custGeom>
            <a:avLst/>
            <a:gdLst>
              <a:gd name="connsiteX0" fmla="*/ 1570393 w 2430008"/>
              <a:gd name="connsiteY0" fmla="*/ 1843768 h 2430007"/>
              <a:gd name="connsiteX1" fmla="*/ 1439780 w 2430008"/>
              <a:gd name="connsiteY1" fmla="*/ 1442817 h 2430007"/>
              <a:gd name="connsiteX2" fmla="*/ 1461043 w 2430008"/>
              <a:gd name="connsiteY2" fmla="*/ 1421554 h 2430007"/>
              <a:gd name="connsiteX3" fmla="*/ 1868069 w 2430008"/>
              <a:gd name="connsiteY3" fmla="*/ 1546092 h 2430007"/>
              <a:gd name="connsiteX4" fmla="*/ 2083732 w 2430008"/>
              <a:gd name="connsiteY4" fmla="*/ 1719230 h 2430007"/>
              <a:gd name="connsiteX5" fmla="*/ 2430008 w 2430008"/>
              <a:gd name="connsiteY5" fmla="*/ 1372954 h 2430007"/>
              <a:gd name="connsiteX6" fmla="*/ 1913632 w 2430008"/>
              <a:gd name="connsiteY6" fmla="*/ 856578 h 2430007"/>
              <a:gd name="connsiteX7" fmla="*/ 2086770 w 2430008"/>
              <a:gd name="connsiteY7" fmla="*/ 640915 h 2430007"/>
              <a:gd name="connsiteX8" fmla="*/ 2211308 w 2430008"/>
              <a:gd name="connsiteY8" fmla="*/ 233888 h 2430007"/>
              <a:gd name="connsiteX9" fmla="*/ 2190045 w 2430008"/>
              <a:gd name="connsiteY9" fmla="*/ 212626 h 2430007"/>
              <a:gd name="connsiteX10" fmla="*/ 1789094 w 2430008"/>
              <a:gd name="connsiteY10" fmla="*/ 343239 h 2430007"/>
              <a:gd name="connsiteX11" fmla="*/ 1573430 w 2430008"/>
              <a:gd name="connsiteY11" fmla="*/ 516377 h 2430007"/>
              <a:gd name="connsiteX12" fmla="*/ 1057054 w 2430008"/>
              <a:gd name="connsiteY12" fmla="*/ 0 h 2430007"/>
              <a:gd name="connsiteX13" fmla="*/ 707740 w 2430008"/>
              <a:gd name="connsiteY13" fmla="*/ 346276 h 2430007"/>
              <a:gd name="connsiteX14" fmla="*/ 880878 w 2430008"/>
              <a:gd name="connsiteY14" fmla="*/ 561939 h 2430007"/>
              <a:gd name="connsiteX15" fmla="*/ 1011491 w 2430008"/>
              <a:gd name="connsiteY15" fmla="*/ 962891 h 2430007"/>
              <a:gd name="connsiteX16" fmla="*/ 990228 w 2430008"/>
              <a:gd name="connsiteY16" fmla="*/ 984153 h 2430007"/>
              <a:gd name="connsiteX17" fmla="*/ 583202 w 2430008"/>
              <a:gd name="connsiteY17" fmla="*/ 859615 h 2430007"/>
              <a:gd name="connsiteX18" fmla="*/ 367539 w 2430008"/>
              <a:gd name="connsiteY18" fmla="*/ 686477 h 2430007"/>
              <a:gd name="connsiteX19" fmla="*/ 0 w 2430008"/>
              <a:gd name="connsiteY19" fmla="*/ 1057053 h 2430007"/>
              <a:gd name="connsiteX20" fmla="*/ 516377 w 2430008"/>
              <a:gd name="connsiteY20" fmla="*/ 1573430 h 2430007"/>
              <a:gd name="connsiteX21" fmla="*/ 343239 w 2430008"/>
              <a:gd name="connsiteY21" fmla="*/ 1789093 h 2430007"/>
              <a:gd name="connsiteX22" fmla="*/ 218701 w 2430008"/>
              <a:gd name="connsiteY22" fmla="*/ 2196119 h 2430007"/>
              <a:gd name="connsiteX23" fmla="*/ 239963 w 2430008"/>
              <a:gd name="connsiteY23" fmla="*/ 2217382 h 2430007"/>
              <a:gd name="connsiteX24" fmla="*/ 640915 w 2430008"/>
              <a:gd name="connsiteY24" fmla="*/ 2086769 h 2430007"/>
              <a:gd name="connsiteX25" fmla="*/ 856578 w 2430008"/>
              <a:gd name="connsiteY25" fmla="*/ 1913631 h 2430007"/>
              <a:gd name="connsiteX26" fmla="*/ 1372955 w 2430008"/>
              <a:gd name="connsiteY26" fmla="*/ 2430008 h 2430007"/>
              <a:gd name="connsiteX27" fmla="*/ 1743531 w 2430008"/>
              <a:gd name="connsiteY27" fmla="*/ 2059432 h 2430007"/>
              <a:gd name="connsiteX28" fmla="*/ 1570393 w 2430008"/>
              <a:gd name="connsiteY28" fmla="*/ 1843768 h 2430007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1011491 w 2430008"/>
              <a:gd name="connsiteY15" fmla="*/ 962891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583202 w 2430008"/>
              <a:gd name="connsiteY16" fmla="*/ 859615 h 2430008"/>
              <a:gd name="connsiteX17" fmla="*/ 367539 w 2430008"/>
              <a:gd name="connsiteY17" fmla="*/ 686477 h 2430008"/>
              <a:gd name="connsiteX18" fmla="*/ 0 w 2430008"/>
              <a:gd name="connsiteY18" fmla="*/ 1057053 h 2430008"/>
              <a:gd name="connsiteX19" fmla="*/ 516377 w 2430008"/>
              <a:gd name="connsiteY19" fmla="*/ 1573430 h 2430008"/>
              <a:gd name="connsiteX20" fmla="*/ 343239 w 2430008"/>
              <a:gd name="connsiteY20" fmla="*/ 1789093 h 2430008"/>
              <a:gd name="connsiteX21" fmla="*/ 218701 w 2430008"/>
              <a:gd name="connsiteY21" fmla="*/ 2196119 h 2430008"/>
              <a:gd name="connsiteX22" fmla="*/ 239963 w 2430008"/>
              <a:gd name="connsiteY22" fmla="*/ 2217382 h 2430008"/>
              <a:gd name="connsiteX23" fmla="*/ 640915 w 2430008"/>
              <a:gd name="connsiteY23" fmla="*/ 2086769 h 2430008"/>
              <a:gd name="connsiteX24" fmla="*/ 856578 w 2430008"/>
              <a:gd name="connsiteY24" fmla="*/ 1913631 h 2430008"/>
              <a:gd name="connsiteX25" fmla="*/ 1372955 w 2430008"/>
              <a:gd name="connsiteY25" fmla="*/ 2430008 h 2430008"/>
              <a:gd name="connsiteX26" fmla="*/ 1743531 w 2430008"/>
              <a:gd name="connsiteY26" fmla="*/ 2059432 h 2430008"/>
              <a:gd name="connsiteX27" fmla="*/ 1570393 w 2430008"/>
              <a:gd name="connsiteY27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583202 w 2430008"/>
              <a:gd name="connsiteY15" fmla="*/ 859615 h 2430008"/>
              <a:gd name="connsiteX16" fmla="*/ 367539 w 2430008"/>
              <a:gd name="connsiteY16" fmla="*/ 686477 h 2430008"/>
              <a:gd name="connsiteX17" fmla="*/ 0 w 2430008"/>
              <a:gd name="connsiteY17" fmla="*/ 1057053 h 2430008"/>
              <a:gd name="connsiteX18" fmla="*/ 516377 w 2430008"/>
              <a:gd name="connsiteY18" fmla="*/ 1573430 h 2430008"/>
              <a:gd name="connsiteX19" fmla="*/ 343239 w 2430008"/>
              <a:gd name="connsiteY19" fmla="*/ 1789093 h 2430008"/>
              <a:gd name="connsiteX20" fmla="*/ 218701 w 2430008"/>
              <a:gd name="connsiteY20" fmla="*/ 2196119 h 2430008"/>
              <a:gd name="connsiteX21" fmla="*/ 239963 w 2430008"/>
              <a:gd name="connsiteY21" fmla="*/ 2217382 h 2430008"/>
              <a:gd name="connsiteX22" fmla="*/ 640915 w 2430008"/>
              <a:gd name="connsiteY22" fmla="*/ 2086769 h 2430008"/>
              <a:gd name="connsiteX23" fmla="*/ 856578 w 2430008"/>
              <a:gd name="connsiteY23" fmla="*/ 1913631 h 2430008"/>
              <a:gd name="connsiteX24" fmla="*/ 1372955 w 2430008"/>
              <a:gd name="connsiteY24" fmla="*/ 2430008 h 2430008"/>
              <a:gd name="connsiteX25" fmla="*/ 1743531 w 2430008"/>
              <a:gd name="connsiteY25" fmla="*/ 2059432 h 2430008"/>
              <a:gd name="connsiteX26" fmla="*/ 1570393 w 2430008"/>
              <a:gd name="connsiteY26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367539 w 2430008"/>
              <a:gd name="connsiteY15" fmla="*/ 686477 h 2430008"/>
              <a:gd name="connsiteX16" fmla="*/ 0 w 2430008"/>
              <a:gd name="connsiteY16" fmla="*/ 1057053 h 2430008"/>
              <a:gd name="connsiteX17" fmla="*/ 516377 w 2430008"/>
              <a:gd name="connsiteY17" fmla="*/ 1573430 h 2430008"/>
              <a:gd name="connsiteX18" fmla="*/ 343239 w 2430008"/>
              <a:gd name="connsiteY18" fmla="*/ 1789093 h 2430008"/>
              <a:gd name="connsiteX19" fmla="*/ 218701 w 2430008"/>
              <a:gd name="connsiteY19" fmla="*/ 2196119 h 2430008"/>
              <a:gd name="connsiteX20" fmla="*/ 239963 w 2430008"/>
              <a:gd name="connsiteY20" fmla="*/ 2217382 h 2430008"/>
              <a:gd name="connsiteX21" fmla="*/ 640915 w 2430008"/>
              <a:gd name="connsiteY21" fmla="*/ 2086769 h 2430008"/>
              <a:gd name="connsiteX22" fmla="*/ 856578 w 2430008"/>
              <a:gd name="connsiteY22" fmla="*/ 1913631 h 2430008"/>
              <a:gd name="connsiteX23" fmla="*/ 1372955 w 2430008"/>
              <a:gd name="connsiteY23" fmla="*/ 2430008 h 2430008"/>
              <a:gd name="connsiteX24" fmla="*/ 1743531 w 2430008"/>
              <a:gd name="connsiteY24" fmla="*/ 2059432 h 2430008"/>
              <a:gd name="connsiteX25" fmla="*/ 1570393 w 2430008"/>
              <a:gd name="connsiteY25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4540 w 2430008"/>
              <a:gd name="connsiteY7" fmla="*/ 1005647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410074 w 2430008"/>
              <a:gd name="connsiteY8" fmla="*/ 1249489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62311 w 2430008"/>
              <a:gd name="connsiteY10" fmla="*/ 650622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84743 w 2430008"/>
              <a:gd name="connsiteY7" fmla="*/ 949869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312891 w 2594853"/>
              <a:gd name="connsiteY8" fmla="*/ 1169863 h 2430008"/>
              <a:gd name="connsiteX9" fmla="*/ 1291252 w 2594853"/>
              <a:gd name="connsiteY9" fmla="*/ 1153362 h 2430008"/>
              <a:gd name="connsiteX10" fmla="*/ 1446125 w 2594853"/>
              <a:gd name="connsiteY10" fmla="*/ 732628 h 2430008"/>
              <a:gd name="connsiteX11" fmla="*/ 1573430 w 2594853"/>
              <a:gd name="connsiteY11" fmla="*/ 516377 h 2430008"/>
              <a:gd name="connsiteX12" fmla="*/ 1057054 w 2594853"/>
              <a:gd name="connsiteY12" fmla="*/ 0 h 2430008"/>
              <a:gd name="connsiteX13" fmla="*/ 707740 w 2594853"/>
              <a:gd name="connsiteY13" fmla="*/ 346276 h 2430008"/>
              <a:gd name="connsiteX14" fmla="*/ 367539 w 2594853"/>
              <a:gd name="connsiteY14" fmla="*/ 686477 h 2430008"/>
              <a:gd name="connsiteX15" fmla="*/ 0 w 2594853"/>
              <a:gd name="connsiteY15" fmla="*/ 1057053 h 2430008"/>
              <a:gd name="connsiteX16" fmla="*/ 516377 w 2594853"/>
              <a:gd name="connsiteY16" fmla="*/ 1573430 h 2430008"/>
              <a:gd name="connsiteX17" fmla="*/ 343239 w 2594853"/>
              <a:gd name="connsiteY17" fmla="*/ 1789093 h 2430008"/>
              <a:gd name="connsiteX18" fmla="*/ 218701 w 2594853"/>
              <a:gd name="connsiteY18" fmla="*/ 2196119 h 2430008"/>
              <a:gd name="connsiteX19" fmla="*/ 239963 w 2594853"/>
              <a:gd name="connsiteY19" fmla="*/ 2217382 h 2430008"/>
              <a:gd name="connsiteX20" fmla="*/ 640915 w 2594853"/>
              <a:gd name="connsiteY20" fmla="*/ 2086769 h 2430008"/>
              <a:gd name="connsiteX21" fmla="*/ 856578 w 2594853"/>
              <a:gd name="connsiteY21" fmla="*/ 1913631 h 2430008"/>
              <a:gd name="connsiteX22" fmla="*/ 1372955 w 2594853"/>
              <a:gd name="connsiteY22" fmla="*/ 2430008 h 2430008"/>
              <a:gd name="connsiteX23" fmla="*/ 1743531 w 2594853"/>
              <a:gd name="connsiteY23" fmla="*/ 2059432 h 2430008"/>
              <a:gd name="connsiteX24" fmla="*/ 1570393 w 2594853"/>
              <a:gd name="connsiteY24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312891 w 2594853"/>
              <a:gd name="connsiteY8" fmla="*/ 1169863 h 2430008"/>
              <a:gd name="connsiteX9" fmla="*/ 1446125 w 2594853"/>
              <a:gd name="connsiteY9" fmla="*/ 732628 h 2430008"/>
              <a:gd name="connsiteX10" fmla="*/ 1573430 w 2594853"/>
              <a:gd name="connsiteY10" fmla="*/ 516377 h 2430008"/>
              <a:gd name="connsiteX11" fmla="*/ 1057054 w 2594853"/>
              <a:gd name="connsiteY11" fmla="*/ 0 h 2430008"/>
              <a:gd name="connsiteX12" fmla="*/ 707740 w 2594853"/>
              <a:gd name="connsiteY12" fmla="*/ 346276 h 2430008"/>
              <a:gd name="connsiteX13" fmla="*/ 367539 w 2594853"/>
              <a:gd name="connsiteY13" fmla="*/ 686477 h 2430008"/>
              <a:gd name="connsiteX14" fmla="*/ 0 w 2594853"/>
              <a:gd name="connsiteY14" fmla="*/ 1057053 h 2430008"/>
              <a:gd name="connsiteX15" fmla="*/ 516377 w 2594853"/>
              <a:gd name="connsiteY15" fmla="*/ 1573430 h 2430008"/>
              <a:gd name="connsiteX16" fmla="*/ 343239 w 2594853"/>
              <a:gd name="connsiteY16" fmla="*/ 1789093 h 2430008"/>
              <a:gd name="connsiteX17" fmla="*/ 218701 w 2594853"/>
              <a:gd name="connsiteY17" fmla="*/ 2196119 h 2430008"/>
              <a:gd name="connsiteX18" fmla="*/ 239963 w 2594853"/>
              <a:gd name="connsiteY18" fmla="*/ 2217382 h 2430008"/>
              <a:gd name="connsiteX19" fmla="*/ 640915 w 2594853"/>
              <a:gd name="connsiteY19" fmla="*/ 2086769 h 2430008"/>
              <a:gd name="connsiteX20" fmla="*/ 856578 w 2594853"/>
              <a:gd name="connsiteY20" fmla="*/ 1913631 h 2430008"/>
              <a:gd name="connsiteX21" fmla="*/ 1372955 w 2594853"/>
              <a:gd name="connsiteY21" fmla="*/ 2430008 h 2430008"/>
              <a:gd name="connsiteX22" fmla="*/ 1743531 w 2594853"/>
              <a:gd name="connsiteY22" fmla="*/ 2059432 h 2430008"/>
              <a:gd name="connsiteX23" fmla="*/ 1570393 w 2594853"/>
              <a:gd name="connsiteY23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446125 w 2594853"/>
              <a:gd name="connsiteY8" fmla="*/ 732628 h 2430008"/>
              <a:gd name="connsiteX9" fmla="*/ 1573430 w 2594853"/>
              <a:gd name="connsiteY9" fmla="*/ 516377 h 2430008"/>
              <a:gd name="connsiteX10" fmla="*/ 1057054 w 2594853"/>
              <a:gd name="connsiteY10" fmla="*/ 0 h 2430008"/>
              <a:gd name="connsiteX11" fmla="*/ 707740 w 2594853"/>
              <a:gd name="connsiteY11" fmla="*/ 346276 h 2430008"/>
              <a:gd name="connsiteX12" fmla="*/ 367539 w 2594853"/>
              <a:gd name="connsiteY12" fmla="*/ 686477 h 2430008"/>
              <a:gd name="connsiteX13" fmla="*/ 0 w 2594853"/>
              <a:gd name="connsiteY13" fmla="*/ 1057053 h 2430008"/>
              <a:gd name="connsiteX14" fmla="*/ 516377 w 2594853"/>
              <a:gd name="connsiteY14" fmla="*/ 1573430 h 2430008"/>
              <a:gd name="connsiteX15" fmla="*/ 343239 w 2594853"/>
              <a:gd name="connsiteY15" fmla="*/ 1789093 h 2430008"/>
              <a:gd name="connsiteX16" fmla="*/ 218701 w 2594853"/>
              <a:gd name="connsiteY16" fmla="*/ 2196119 h 2430008"/>
              <a:gd name="connsiteX17" fmla="*/ 239963 w 2594853"/>
              <a:gd name="connsiteY17" fmla="*/ 2217382 h 2430008"/>
              <a:gd name="connsiteX18" fmla="*/ 640915 w 2594853"/>
              <a:gd name="connsiteY18" fmla="*/ 2086769 h 2430008"/>
              <a:gd name="connsiteX19" fmla="*/ 856578 w 2594853"/>
              <a:gd name="connsiteY19" fmla="*/ 1913631 h 2430008"/>
              <a:gd name="connsiteX20" fmla="*/ 1372955 w 2594853"/>
              <a:gd name="connsiteY20" fmla="*/ 2430008 h 2430008"/>
              <a:gd name="connsiteX21" fmla="*/ 1743531 w 2594853"/>
              <a:gd name="connsiteY21" fmla="*/ 2059432 h 2430008"/>
              <a:gd name="connsiteX22" fmla="*/ 1570393 w 2594853"/>
              <a:gd name="connsiteY22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573430 w 2594853"/>
              <a:gd name="connsiteY8" fmla="*/ 516377 h 2430008"/>
              <a:gd name="connsiteX9" fmla="*/ 1057054 w 2594853"/>
              <a:gd name="connsiteY9" fmla="*/ 0 h 2430008"/>
              <a:gd name="connsiteX10" fmla="*/ 707740 w 2594853"/>
              <a:gd name="connsiteY10" fmla="*/ 346276 h 2430008"/>
              <a:gd name="connsiteX11" fmla="*/ 367539 w 2594853"/>
              <a:gd name="connsiteY11" fmla="*/ 686477 h 2430008"/>
              <a:gd name="connsiteX12" fmla="*/ 0 w 2594853"/>
              <a:gd name="connsiteY12" fmla="*/ 1057053 h 2430008"/>
              <a:gd name="connsiteX13" fmla="*/ 516377 w 2594853"/>
              <a:gd name="connsiteY13" fmla="*/ 1573430 h 2430008"/>
              <a:gd name="connsiteX14" fmla="*/ 343239 w 2594853"/>
              <a:gd name="connsiteY14" fmla="*/ 1789093 h 2430008"/>
              <a:gd name="connsiteX15" fmla="*/ 218701 w 2594853"/>
              <a:gd name="connsiteY15" fmla="*/ 2196119 h 2430008"/>
              <a:gd name="connsiteX16" fmla="*/ 239963 w 2594853"/>
              <a:gd name="connsiteY16" fmla="*/ 2217382 h 2430008"/>
              <a:gd name="connsiteX17" fmla="*/ 640915 w 2594853"/>
              <a:gd name="connsiteY17" fmla="*/ 2086769 h 2430008"/>
              <a:gd name="connsiteX18" fmla="*/ 856578 w 2594853"/>
              <a:gd name="connsiteY18" fmla="*/ 1913631 h 2430008"/>
              <a:gd name="connsiteX19" fmla="*/ 1372955 w 2594853"/>
              <a:gd name="connsiteY19" fmla="*/ 2430008 h 2430008"/>
              <a:gd name="connsiteX20" fmla="*/ 1743531 w 2594853"/>
              <a:gd name="connsiteY20" fmla="*/ 2059432 h 2430008"/>
              <a:gd name="connsiteX21" fmla="*/ 1570393 w 2594853"/>
              <a:gd name="connsiteY21" fmla="*/ 1843768 h 2430008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712889 w 2594853"/>
              <a:gd name="connsiteY7" fmla="*/ 1168042 h 2611632"/>
              <a:gd name="connsiteX8" fmla="*/ 1573430 w 2594853"/>
              <a:gd name="connsiteY8" fmla="*/ 698001 h 2611632"/>
              <a:gd name="connsiteX9" fmla="*/ 1258393 w 2594853"/>
              <a:gd name="connsiteY9" fmla="*/ 0 h 2611632"/>
              <a:gd name="connsiteX10" fmla="*/ 707740 w 2594853"/>
              <a:gd name="connsiteY10" fmla="*/ 527900 h 2611632"/>
              <a:gd name="connsiteX11" fmla="*/ 367539 w 2594853"/>
              <a:gd name="connsiteY11" fmla="*/ 868101 h 2611632"/>
              <a:gd name="connsiteX12" fmla="*/ 0 w 2594853"/>
              <a:gd name="connsiteY12" fmla="*/ 1238677 h 2611632"/>
              <a:gd name="connsiteX13" fmla="*/ 516377 w 2594853"/>
              <a:gd name="connsiteY13" fmla="*/ 1755054 h 2611632"/>
              <a:gd name="connsiteX14" fmla="*/ 343239 w 2594853"/>
              <a:gd name="connsiteY14" fmla="*/ 1970717 h 2611632"/>
              <a:gd name="connsiteX15" fmla="*/ 218701 w 2594853"/>
              <a:gd name="connsiteY15" fmla="*/ 2377743 h 2611632"/>
              <a:gd name="connsiteX16" fmla="*/ 239963 w 2594853"/>
              <a:gd name="connsiteY16" fmla="*/ 2399006 h 2611632"/>
              <a:gd name="connsiteX17" fmla="*/ 640915 w 2594853"/>
              <a:gd name="connsiteY17" fmla="*/ 2268393 h 2611632"/>
              <a:gd name="connsiteX18" fmla="*/ 856578 w 2594853"/>
              <a:gd name="connsiteY18" fmla="*/ 2095255 h 2611632"/>
              <a:gd name="connsiteX19" fmla="*/ 1372955 w 2594853"/>
              <a:gd name="connsiteY19" fmla="*/ 2611632 h 2611632"/>
              <a:gd name="connsiteX20" fmla="*/ 1743531 w 2594853"/>
              <a:gd name="connsiteY20" fmla="*/ 2241056 h 2611632"/>
              <a:gd name="connsiteX21" fmla="*/ 1570393 w 2594853"/>
              <a:gd name="connsiteY21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573430 w 2594853"/>
              <a:gd name="connsiteY7" fmla="*/ 698001 h 2611632"/>
              <a:gd name="connsiteX8" fmla="*/ 1258393 w 2594853"/>
              <a:gd name="connsiteY8" fmla="*/ 0 h 2611632"/>
              <a:gd name="connsiteX9" fmla="*/ 707740 w 2594853"/>
              <a:gd name="connsiteY9" fmla="*/ 527900 h 2611632"/>
              <a:gd name="connsiteX10" fmla="*/ 367539 w 2594853"/>
              <a:gd name="connsiteY10" fmla="*/ 868101 h 2611632"/>
              <a:gd name="connsiteX11" fmla="*/ 0 w 2594853"/>
              <a:gd name="connsiteY11" fmla="*/ 1238677 h 2611632"/>
              <a:gd name="connsiteX12" fmla="*/ 516377 w 2594853"/>
              <a:gd name="connsiteY12" fmla="*/ 1755054 h 2611632"/>
              <a:gd name="connsiteX13" fmla="*/ 343239 w 2594853"/>
              <a:gd name="connsiteY13" fmla="*/ 1970717 h 2611632"/>
              <a:gd name="connsiteX14" fmla="*/ 218701 w 2594853"/>
              <a:gd name="connsiteY14" fmla="*/ 2377743 h 2611632"/>
              <a:gd name="connsiteX15" fmla="*/ 239963 w 2594853"/>
              <a:gd name="connsiteY15" fmla="*/ 2399006 h 2611632"/>
              <a:gd name="connsiteX16" fmla="*/ 640915 w 2594853"/>
              <a:gd name="connsiteY16" fmla="*/ 2268393 h 2611632"/>
              <a:gd name="connsiteX17" fmla="*/ 856578 w 2594853"/>
              <a:gd name="connsiteY17" fmla="*/ 2095255 h 2611632"/>
              <a:gd name="connsiteX18" fmla="*/ 1372955 w 2594853"/>
              <a:gd name="connsiteY18" fmla="*/ 2611632 h 2611632"/>
              <a:gd name="connsiteX19" fmla="*/ 1743531 w 2594853"/>
              <a:gd name="connsiteY19" fmla="*/ 2241056 h 2611632"/>
              <a:gd name="connsiteX20" fmla="*/ 1570393 w 2594853"/>
              <a:gd name="connsiteY20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258393 w 2594853"/>
              <a:gd name="connsiteY7" fmla="*/ 0 h 2611632"/>
              <a:gd name="connsiteX8" fmla="*/ 707740 w 2594853"/>
              <a:gd name="connsiteY8" fmla="*/ 527900 h 2611632"/>
              <a:gd name="connsiteX9" fmla="*/ 367539 w 2594853"/>
              <a:gd name="connsiteY9" fmla="*/ 868101 h 2611632"/>
              <a:gd name="connsiteX10" fmla="*/ 0 w 2594853"/>
              <a:gd name="connsiteY10" fmla="*/ 1238677 h 2611632"/>
              <a:gd name="connsiteX11" fmla="*/ 516377 w 2594853"/>
              <a:gd name="connsiteY11" fmla="*/ 1755054 h 2611632"/>
              <a:gd name="connsiteX12" fmla="*/ 343239 w 2594853"/>
              <a:gd name="connsiteY12" fmla="*/ 1970717 h 2611632"/>
              <a:gd name="connsiteX13" fmla="*/ 218701 w 2594853"/>
              <a:gd name="connsiteY13" fmla="*/ 2377743 h 2611632"/>
              <a:gd name="connsiteX14" fmla="*/ 239963 w 2594853"/>
              <a:gd name="connsiteY14" fmla="*/ 2399006 h 2611632"/>
              <a:gd name="connsiteX15" fmla="*/ 640915 w 2594853"/>
              <a:gd name="connsiteY15" fmla="*/ 2268393 h 2611632"/>
              <a:gd name="connsiteX16" fmla="*/ 856578 w 2594853"/>
              <a:gd name="connsiteY16" fmla="*/ 2095255 h 2611632"/>
              <a:gd name="connsiteX17" fmla="*/ 1372955 w 2594853"/>
              <a:gd name="connsiteY17" fmla="*/ 2611632 h 2611632"/>
              <a:gd name="connsiteX18" fmla="*/ 1743531 w 2594853"/>
              <a:gd name="connsiteY18" fmla="*/ 2241056 h 2611632"/>
              <a:gd name="connsiteX19" fmla="*/ 1570393 w 2594853"/>
              <a:gd name="connsiteY19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258393 w 2594853"/>
              <a:gd name="connsiteY6" fmla="*/ 0 h 2611632"/>
              <a:gd name="connsiteX7" fmla="*/ 707740 w 2594853"/>
              <a:gd name="connsiteY7" fmla="*/ 527900 h 2611632"/>
              <a:gd name="connsiteX8" fmla="*/ 367539 w 2594853"/>
              <a:gd name="connsiteY8" fmla="*/ 868101 h 2611632"/>
              <a:gd name="connsiteX9" fmla="*/ 0 w 2594853"/>
              <a:gd name="connsiteY9" fmla="*/ 1238677 h 2611632"/>
              <a:gd name="connsiteX10" fmla="*/ 516377 w 2594853"/>
              <a:gd name="connsiteY10" fmla="*/ 1755054 h 2611632"/>
              <a:gd name="connsiteX11" fmla="*/ 343239 w 2594853"/>
              <a:gd name="connsiteY11" fmla="*/ 1970717 h 2611632"/>
              <a:gd name="connsiteX12" fmla="*/ 218701 w 2594853"/>
              <a:gd name="connsiteY12" fmla="*/ 2377743 h 2611632"/>
              <a:gd name="connsiteX13" fmla="*/ 239963 w 2594853"/>
              <a:gd name="connsiteY13" fmla="*/ 2399006 h 2611632"/>
              <a:gd name="connsiteX14" fmla="*/ 640915 w 2594853"/>
              <a:gd name="connsiteY14" fmla="*/ 2268393 h 2611632"/>
              <a:gd name="connsiteX15" fmla="*/ 856578 w 2594853"/>
              <a:gd name="connsiteY15" fmla="*/ 2095255 h 2611632"/>
              <a:gd name="connsiteX16" fmla="*/ 1372955 w 2594853"/>
              <a:gd name="connsiteY16" fmla="*/ 2611632 h 2611632"/>
              <a:gd name="connsiteX17" fmla="*/ 1743531 w 2594853"/>
              <a:gd name="connsiteY17" fmla="*/ 2241056 h 2611632"/>
              <a:gd name="connsiteX18" fmla="*/ 1570393 w 2594853"/>
              <a:gd name="connsiteY18" fmla="*/ 2025392 h 2611632"/>
              <a:gd name="connsiteX0" fmla="*/ 1570393 w 2615605"/>
              <a:gd name="connsiteY0" fmla="*/ 2025392 h 2611632"/>
              <a:gd name="connsiteX1" fmla="*/ 1439780 w 2615605"/>
              <a:gd name="connsiteY1" fmla="*/ 1624441 h 2611632"/>
              <a:gd name="connsiteX2" fmla="*/ 1461043 w 2615605"/>
              <a:gd name="connsiteY2" fmla="*/ 1603178 h 2611632"/>
              <a:gd name="connsiteX3" fmla="*/ 1868069 w 2615605"/>
              <a:gd name="connsiteY3" fmla="*/ 1727716 h 2611632"/>
              <a:gd name="connsiteX4" fmla="*/ 2083732 w 2615605"/>
              <a:gd name="connsiteY4" fmla="*/ 1900854 h 2611632"/>
              <a:gd name="connsiteX5" fmla="*/ 2615605 w 2615605"/>
              <a:gd name="connsiteY5" fmla="*/ 1382641 h 2611632"/>
              <a:gd name="connsiteX6" fmla="*/ 1258393 w 2615605"/>
              <a:gd name="connsiteY6" fmla="*/ 0 h 2611632"/>
              <a:gd name="connsiteX7" fmla="*/ 707740 w 2615605"/>
              <a:gd name="connsiteY7" fmla="*/ 527900 h 2611632"/>
              <a:gd name="connsiteX8" fmla="*/ 367539 w 2615605"/>
              <a:gd name="connsiteY8" fmla="*/ 868101 h 2611632"/>
              <a:gd name="connsiteX9" fmla="*/ 0 w 2615605"/>
              <a:gd name="connsiteY9" fmla="*/ 1238677 h 2611632"/>
              <a:gd name="connsiteX10" fmla="*/ 516377 w 2615605"/>
              <a:gd name="connsiteY10" fmla="*/ 1755054 h 2611632"/>
              <a:gd name="connsiteX11" fmla="*/ 343239 w 2615605"/>
              <a:gd name="connsiteY11" fmla="*/ 1970717 h 2611632"/>
              <a:gd name="connsiteX12" fmla="*/ 218701 w 2615605"/>
              <a:gd name="connsiteY12" fmla="*/ 2377743 h 2611632"/>
              <a:gd name="connsiteX13" fmla="*/ 239963 w 2615605"/>
              <a:gd name="connsiteY13" fmla="*/ 2399006 h 2611632"/>
              <a:gd name="connsiteX14" fmla="*/ 640915 w 2615605"/>
              <a:gd name="connsiteY14" fmla="*/ 2268393 h 2611632"/>
              <a:gd name="connsiteX15" fmla="*/ 856578 w 2615605"/>
              <a:gd name="connsiteY15" fmla="*/ 2095255 h 2611632"/>
              <a:gd name="connsiteX16" fmla="*/ 1372955 w 2615605"/>
              <a:gd name="connsiteY16" fmla="*/ 2611632 h 2611632"/>
              <a:gd name="connsiteX17" fmla="*/ 1743531 w 2615605"/>
              <a:gd name="connsiteY17" fmla="*/ 2241056 h 2611632"/>
              <a:gd name="connsiteX18" fmla="*/ 1570393 w 2615605"/>
              <a:gd name="connsiteY18" fmla="*/ 2025392 h 2611632"/>
              <a:gd name="connsiteX0" fmla="*/ 1570393 w 2615605"/>
              <a:gd name="connsiteY0" fmla="*/ 2030150 h 2616390"/>
              <a:gd name="connsiteX1" fmla="*/ 1439780 w 2615605"/>
              <a:gd name="connsiteY1" fmla="*/ 1629199 h 2616390"/>
              <a:gd name="connsiteX2" fmla="*/ 1461043 w 2615605"/>
              <a:gd name="connsiteY2" fmla="*/ 1607936 h 2616390"/>
              <a:gd name="connsiteX3" fmla="*/ 1868069 w 2615605"/>
              <a:gd name="connsiteY3" fmla="*/ 1732474 h 2616390"/>
              <a:gd name="connsiteX4" fmla="*/ 2083732 w 2615605"/>
              <a:gd name="connsiteY4" fmla="*/ 1905612 h 2616390"/>
              <a:gd name="connsiteX5" fmla="*/ 2615605 w 2615605"/>
              <a:gd name="connsiteY5" fmla="*/ 1387399 h 2616390"/>
              <a:gd name="connsiteX6" fmla="*/ 1273742 w 2615605"/>
              <a:gd name="connsiteY6" fmla="*/ 0 h 2616390"/>
              <a:gd name="connsiteX7" fmla="*/ 707740 w 2615605"/>
              <a:gd name="connsiteY7" fmla="*/ 532658 h 2616390"/>
              <a:gd name="connsiteX8" fmla="*/ 367539 w 2615605"/>
              <a:gd name="connsiteY8" fmla="*/ 872859 h 2616390"/>
              <a:gd name="connsiteX9" fmla="*/ 0 w 2615605"/>
              <a:gd name="connsiteY9" fmla="*/ 1243435 h 2616390"/>
              <a:gd name="connsiteX10" fmla="*/ 516377 w 2615605"/>
              <a:gd name="connsiteY10" fmla="*/ 1759812 h 2616390"/>
              <a:gd name="connsiteX11" fmla="*/ 343239 w 2615605"/>
              <a:gd name="connsiteY11" fmla="*/ 1975475 h 2616390"/>
              <a:gd name="connsiteX12" fmla="*/ 218701 w 2615605"/>
              <a:gd name="connsiteY12" fmla="*/ 2382501 h 2616390"/>
              <a:gd name="connsiteX13" fmla="*/ 239963 w 2615605"/>
              <a:gd name="connsiteY13" fmla="*/ 2403764 h 2616390"/>
              <a:gd name="connsiteX14" fmla="*/ 640915 w 2615605"/>
              <a:gd name="connsiteY14" fmla="*/ 2273151 h 2616390"/>
              <a:gd name="connsiteX15" fmla="*/ 856578 w 2615605"/>
              <a:gd name="connsiteY15" fmla="*/ 2100013 h 2616390"/>
              <a:gd name="connsiteX16" fmla="*/ 1372955 w 2615605"/>
              <a:gd name="connsiteY16" fmla="*/ 2616390 h 2616390"/>
              <a:gd name="connsiteX17" fmla="*/ 1743531 w 2615605"/>
              <a:gd name="connsiteY17" fmla="*/ 2245814 h 2616390"/>
              <a:gd name="connsiteX18" fmla="*/ 1570393 w 2615605"/>
              <a:gd name="connsiteY18" fmla="*/ 2030150 h 2616390"/>
              <a:gd name="connsiteX0" fmla="*/ 1570393 w 2755999"/>
              <a:gd name="connsiteY0" fmla="*/ 2030150 h 2616390"/>
              <a:gd name="connsiteX1" fmla="*/ 1439780 w 2755999"/>
              <a:gd name="connsiteY1" fmla="*/ 1629199 h 2616390"/>
              <a:gd name="connsiteX2" fmla="*/ 1461043 w 2755999"/>
              <a:gd name="connsiteY2" fmla="*/ 1607936 h 2616390"/>
              <a:gd name="connsiteX3" fmla="*/ 1868069 w 2755999"/>
              <a:gd name="connsiteY3" fmla="*/ 1732474 h 2616390"/>
              <a:gd name="connsiteX4" fmla="*/ 2083732 w 2755999"/>
              <a:gd name="connsiteY4" fmla="*/ 1905612 h 2616390"/>
              <a:gd name="connsiteX5" fmla="*/ 2755999 w 2755999"/>
              <a:gd name="connsiteY5" fmla="*/ 1237887 h 2616390"/>
              <a:gd name="connsiteX6" fmla="*/ 1273742 w 2755999"/>
              <a:gd name="connsiteY6" fmla="*/ 0 h 2616390"/>
              <a:gd name="connsiteX7" fmla="*/ 707740 w 2755999"/>
              <a:gd name="connsiteY7" fmla="*/ 532658 h 2616390"/>
              <a:gd name="connsiteX8" fmla="*/ 367539 w 2755999"/>
              <a:gd name="connsiteY8" fmla="*/ 872859 h 2616390"/>
              <a:gd name="connsiteX9" fmla="*/ 0 w 2755999"/>
              <a:gd name="connsiteY9" fmla="*/ 1243435 h 2616390"/>
              <a:gd name="connsiteX10" fmla="*/ 516377 w 2755999"/>
              <a:gd name="connsiteY10" fmla="*/ 1759812 h 2616390"/>
              <a:gd name="connsiteX11" fmla="*/ 343239 w 2755999"/>
              <a:gd name="connsiteY11" fmla="*/ 1975475 h 2616390"/>
              <a:gd name="connsiteX12" fmla="*/ 218701 w 2755999"/>
              <a:gd name="connsiteY12" fmla="*/ 2382501 h 2616390"/>
              <a:gd name="connsiteX13" fmla="*/ 239963 w 2755999"/>
              <a:gd name="connsiteY13" fmla="*/ 2403764 h 2616390"/>
              <a:gd name="connsiteX14" fmla="*/ 640915 w 2755999"/>
              <a:gd name="connsiteY14" fmla="*/ 2273151 h 2616390"/>
              <a:gd name="connsiteX15" fmla="*/ 856578 w 2755999"/>
              <a:gd name="connsiteY15" fmla="*/ 2100013 h 2616390"/>
              <a:gd name="connsiteX16" fmla="*/ 1372955 w 2755999"/>
              <a:gd name="connsiteY16" fmla="*/ 2616390 h 2616390"/>
              <a:gd name="connsiteX17" fmla="*/ 1743531 w 2755999"/>
              <a:gd name="connsiteY17" fmla="*/ 2245814 h 2616390"/>
              <a:gd name="connsiteX18" fmla="*/ 1570393 w 2755999"/>
              <a:gd name="connsiteY18" fmla="*/ 2030150 h 261639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083732 w 2755999"/>
              <a:gd name="connsiteY4" fmla="*/ 2062422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299351 w 2755999"/>
              <a:gd name="connsiteY4" fmla="*/ 1840802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20895 w 2755999"/>
              <a:gd name="connsiteY3" fmla="*/ 1752742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30949 w 2755999"/>
              <a:gd name="connsiteY3" fmla="*/ 1758037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30949 w 2755999"/>
              <a:gd name="connsiteY3" fmla="*/ 1758037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630078 w 2755999"/>
              <a:gd name="connsiteY2" fmla="*/ 1582802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710680 w 2755999"/>
              <a:gd name="connsiteY18" fmla="*/ 2042529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889221 w 2755999"/>
              <a:gd name="connsiteY17" fmla="*/ 2243059 h 2773200"/>
              <a:gd name="connsiteX18" fmla="*/ 1710680 w 2755999"/>
              <a:gd name="connsiteY18" fmla="*/ 2042529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889006 w 2755999"/>
              <a:gd name="connsiteY17" fmla="*/ 2253219 h 2773200"/>
              <a:gd name="connsiteX18" fmla="*/ 1710680 w 2755999"/>
              <a:gd name="connsiteY18" fmla="*/ 2042529 h 2773200"/>
              <a:gd name="connsiteX0" fmla="*/ 1710680 w 2763351"/>
              <a:gd name="connsiteY0" fmla="*/ 2042529 h 2773200"/>
              <a:gd name="connsiteX1" fmla="*/ 1597902 w 2763351"/>
              <a:gd name="connsiteY1" fmla="*/ 1639413 h 2773200"/>
              <a:gd name="connsiteX2" fmla="*/ 1619165 w 2763351"/>
              <a:gd name="connsiteY2" fmla="*/ 1618150 h 2773200"/>
              <a:gd name="connsiteX3" fmla="*/ 2013329 w 2763351"/>
              <a:gd name="connsiteY3" fmla="*/ 1750040 h 2773200"/>
              <a:gd name="connsiteX4" fmla="*/ 2221318 w 2763351"/>
              <a:gd name="connsiteY4" fmla="*/ 1925557 h 2773200"/>
              <a:gd name="connsiteX5" fmla="*/ 2763351 w 2763351"/>
              <a:gd name="connsiteY5" fmla="*/ 1407559 h 2773200"/>
              <a:gd name="connsiteX6" fmla="*/ 1429539 w 2763351"/>
              <a:gd name="connsiteY6" fmla="*/ 0 h 2773200"/>
              <a:gd name="connsiteX7" fmla="*/ 707740 w 2763351"/>
              <a:gd name="connsiteY7" fmla="*/ 689468 h 2773200"/>
              <a:gd name="connsiteX8" fmla="*/ 367539 w 2763351"/>
              <a:gd name="connsiteY8" fmla="*/ 1029669 h 2773200"/>
              <a:gd name="connsiteX9" fmla="*/ 0 w 2763351"/>
              <a:gd name="connsiteY9" fmla="*/ 1400245 h 2773200"/>
              <a:gd name="connsiteX10" fmla="*/ 516377 w 2763351"/>
              <a:gd name="connsiteY10" fmla="*/ 1916622 h 2773200"/>
              <a:gd name="connsiteX11" fmla="*/ 343239 w 2763351"/>
              <a:gd name="connsiteY11" fmla="*/ 2132285 h 2773200"/>
              <a:gd name="connsiteX12" fmla="*/ 218701 w 2763351"/>
              <a:gd name="connsiteY12" fmla="*/ 2539311 h 2773200"/>
              <a:gd name="connsiteX13" fmla="*/ 239963 w 2763351"/>
              <a:gd name="connsiteY13" fmla="*/ 2560574 h 2773200"/>
              <a:gd name="connsiteX14" fmla="*/ 640915 w 2763351"/>
              <a:gd name="connsiteY14" fmla="*/ 2429961 h 2773200"/>
              <a:gd name="connsiteX15" fmla="*/ 856578 w 2763351"/>
              <a:gd name="connsiteY15" fmla="*/ 2256823 h 2773200"/>
              <a:gd name="connsiteX16" fmla="*/ 1372955 w 2763351"/>
              <a:gd name="connsiteY16" fmla="*/ 2773200 h 2773200"/>
              <a:gd name="connsiteX17" fmla="*/ 1889006 w 2763351"/>
              <a:gd name="connsiteY17" fmla="*/ 2253219 h 2773200"/>
              <a:gd name="connsiteX18" fmla="*/ 1710680 w 2763351"/>
              <a:gd name="connsiteY18" fmla="*/ 2042529 h 27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3351" h="2773200">
                <a:moveTo>
                  <a:pt x="1710680" y="2042529"/>
                </a:moveTo>
                <a:cubicBezTo>
                  <a:pt x="1510204" y="2048604"/>
                  <a:pt x="1455139" y="1788251"/>
                  <a:pt x="1597902" y="1639413"/>
                </a:cubicBezTo>
                <a:lnTo>
                  <a:pt x="1619165" y="1618150"/>
                </a:lnTo>
                <a:cubicBezTo>
                  <a:pt x="1768003" y="1475387"/>
                  <a:pt x="2019404" y="1549565"/>
                  <a:pt x="2013329" y="1750040"/>
                </a:cubicBezTo>
                <a:cubicBezTo>
                  <a:pt x="2010292" y="1865466"/>
                  <a:pt x="2139305" y="2007570"/>
                  <a:pt x="2221318" y="1925557"/>
                </a:cubicBezTo>
                <a:lnTo>
                  <a:pt x="2763351" y="1407559"/>
                </a:lnTo>
                <a:lnTo>
                  <a:pt x="1429539" y="0"/>
                </a:lnTo>
                <a:lnTo>
                  <a:pt x="707740" y="689468"/>
                </a:lnTo>
                <a:lnTo>
                  <a:pt x="367539" y="1029669"/>
                </a:lnTo>
                <a:lnTo>
                  <a:pt x="0" y="1400245"/>
                </a:lnTo>
                <a:lnTo>
                  <a:pt x="516377" y="1916622"/>
                </a:lnTo>
                <a:cubicBezTo>
                  <a:pt x="598390" y="1998635"/>
                  <a:pt x="458664" y="2135323"/>
                  <a:pt x="343239" y="2132285"/>
                </a:cubicBezTo>
                <a:cubicBezTo>
                  <a:pt x="142763" y="2126210"/>
                  <a:pt x="75938" y="2390473"/>
                  <a:pt x="218701" y="2539311"/>
                </a:cubicBezTo>
                <a:lnTo>
                  <a:pt x="239963" y="2560574"/>
                </a:lnTo>
                <a:cubicBezTo>
                  <a:pt x="388801" y="2703337"/>
                  <a:pt x="646990" y="2630437"/>
                  <a:pt x="640915" y="2429961"/>
                </a:cubicBezTo>
                <a:cubicBezTo>
                  <a:pt x="637877" y="2314536"/>
                  <a:pt x="774565" y="2174810"/>
                  <a:pt x="856578" y="2256823"/>
                </a:cubicBezTo>
                <a:lnTo>
                  <a:pt x="1372955" y="2773200"/>
                </a:lnTo>
                <a:lnTo>
                  <a:pt x="1889006" y="2253219"/>
                </a:lnTo>
                <a:cubicBezTo>
                  <a:pt x="1971019" y="2171206"/>
                  <a:pt x="1829143" y="2039492"/>
                  <a:pt x="1710680" y="2042529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pt-BR" sz="4050" dirty="0"/>
          </a:p>
        </p:txBody>
      </p:sp>
      <p:sp>
        <p:nvSpPr>
          <p:cNvPr id="51" name="Gráfico 19" descr="Quebra-cabeças">
            <a:extLst>
              <a:ext uri="{FF2B5EF4-FFF2-40B4-BE49-F238E27FC236}">
                <a16:creationId xmlns:a16="http://schemas.microsoft.com/office/drawing/2014/main" id="{E1C6EE73-33DC-4C3E-8260-BE6BA5DE455E}"/>
              </a:ext>
            </a:extLst>
          </p:cNvPr>
          <p:cNvSpPr/>
          <p:nvPr/>
        </p:nvSpPr>
        <p:spPr>
          <a:xfrm rot="17975986" flipV="1">
            <a:off x="10298139" y="-1237124"/>
            <a:ext cx="1090341" cy="1094226"/>
          </a:xfrm>
          <a:custGeom>
            <a:avLst/>
            <a:gdLst>
              <a:gd name="connsiteX0" fmla="*/ 1570393 w 2430008"/>
              <a:gd name="connsiteY0" fmla="*/ 1843768 h 2430007"/>
              <a:gd name="connsiteX1" fmla="*/ 1439780 w 2430008"/>
              <a:gd name="connsiteY1" fmla="*/ 1442817 h 2430007"/>
              <a:gd name="connsiteX2" fmla="*/ 1461043 w 2430008"/>
              <a:gd name="connsiteY2" fmla="*/ 1421554 h 2430007"/>
              <a:gd name="connsiteX3" fmla="*/ 1868069 w 2430008"/>
              <a:gd name="connsiteY3" fmla="*/ 1546092 h 2430007"/>
              <a:gd name="connsiteX4" fmla="*/ 2083732 w 2430008"/>
              <a:gd name="connsiteY4" fmla="*/ 1719230 h 2430007"/>
              <a:gd name="connsiteX5" fmla="*/ 2430008 w 2430008"/>
              <a:gd name="connsiteY5" fmla="*/ 1372954 h 2430007"/>
              <a:gd name="connsiteX6" fmla="*/ 1913632 w 2430008"/>
              <a:gd name="connsiteY6" fmla="*/ 856578 h 2430007"/>
              <a:gd name="connsiteX7" fmla="*/ 2086770 w 2430008"/>
              <a:gd name="connsiteY7" fmla="*/ 640915 h 2430007"/>
              <a:gd name="connsiteX8" fmla="*/ 2211308 w 2430008"/>
              <a:gd name="connsiteY8" fmla="*/ 233888 h 2430007"/>
              <a:gd name="connsiteX9" fmla="*/ 2190045 w 2430008"/>
              <a:gd name="connsiteY9" fmla="*/ 212626 h 2430007"/>
              <a:gd name="connsiteX10" fmla="*/ 1789094 w 2430008"/>
              <a:gd name="connsiteY10" fmla="*/ 343239 h 2430007"/>
              <a:gd name="connsiteX11" fmla="*/ 1573430 w 2430008"/>
              <a:gd name="connsiteY11" fmla="*/ 516377 h 2430007"/>
              <a:gd name="connsiteX12" fmla="*/ 1057054 w 2430008"/>
              <a:gd name="connsiteY12" fmla="*/ 0 h 2430007"/>
              <a:gd name="connsiteX13" fmla="*/ 707740 w 2430008"/>
              <a:gd name="connsiteY13" fmla="*/ 346276 h 2430007"/>
              <a:gd name="connsiteX14" fmla="*/ 880878 w 2430008"/>
              <a:gd name="connsiteY14" fmla="*/ 561939 h 2430007"/>
              <a:gd name="connsiteX15" fmla="*/ 1011491 w 2430008"/>
              <a:gd name="connsiteY15" fmla="*/ 962891 h 2430007"/>
              <a:gd name="connsiteX16" fmla="*/ 990228 w 2430008"/>
              <a:gd name="connsiteY16" fmla="*/ 984153 h 2430007"/>
              <a:gd name="connsiteX17" fmla="*/ 583202 w 2430008"/>
              <a:gd name="connsiteY17" fmla="*/ 859615 h 2430007"/>
              <a:gd name="connsiteX18" fmla="*/ 367539 w 2430008"/>
              <a:gd name="connsiteY18" fmla="*/ 686477 h 2430007"/>
              <a:gd name="connsiteX19" fmla="*/ 0 w 2430008"/>
              <a:gd name="connsiteY19" fmla="*/ 1057053 h 2430007"/>
              <a:gd name="connsiteX20" fmla="*/ 516377 w 2430008"/>
              <a:gd name="connsiteY20" fmla="*/ 1573430 h 2430007"/>
              <a:gd name="connsiteX21" fmla="*/ 343239 w 2430008"/>
              <a:gd name="connsiteY21" fmla="*/ 1789093 h 2430007"/>
              <a:gd name="connsiteX22" fmla="*/ 218701 w 2430008"/>
              <a:gd name="connsiteY22" fmla="*/ 2196119 h 2430007"/>
              <a:gd name="connsiteX23" fmla="*/ 239963 w 2430008"/>
              <a:gd name="connsiteY23" fmla="*/ 2217382 h 2430007"/>
              <a:gd name="connsiteX24" fmla="*/ 640915 w 2430008"/>
              <a:gd name="connsiteY24" fmla="*/ 2086769 h 2430007"/>
              <a:gd name="connsiteX25" fmla="*/ 856578 w 2430008"/>
              <a:gd name="connsiteY25" fmla="*/ 1913631 h 2430007"/>
              <a:gd name="connsiteX26" fmla="*/ 1372955 w 2430008"/>
              <a:gd name="connsiteY26" fmla="*/ 2430008 h 2430007"/>
              <a:gd name="connsiteX27" fmla="*/ 1743531 w 2430008"/>
              <a:gd name="connsiteY27" fmla="*/ 2059432 h 2430007"/>
              <a:gd name="connsiteX28" fmla="*/ 1570393 w 2430008"/>
              <a:gd name="connsiteY28" fmla="*/ 1843768 h 2430007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1011491 w 2430008"/>
              <a:gd name="connsiteY15" fmla="*/ 962891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583202 w 2430008"/>
              <a:gd name="connsiteY16" fmla="*/ 859615 h 2430008"/>
              <a:gd name="connsiteX17" fmla="*/ 367539 w 2430008"/>
              <a:gd name="connsiteY17" fmla="*/ 686477 h 2430008"/>
              <a:gd name="connsiteX18" fmla="*/ 0 w 2430008"/>
              <a:gd name="connsiteY18" fmla="*/ 1057053 h 2430008"/>
              <a:gd name="connsiteX19" fmla="*/ 516377 w 2430008"/>
              <a:gd name="connsiteY19" fmla="*/ 1573430 h 2430008"/>
              <a:gd name="connsiteX20" fmla="*/ 343239 w 2430008"/>
              <a:gd name="connsiteY20" fmla="*/ 1789093 h 2430008"/>
              <a:gd name="connsiteX21" fmla="*/ 218701 w 2430008"/>
              <a:gd name="connsiteY21" fmla="*/ 2196119 h 2430008"/>
              <a:gd name="connsiteX22" fmla="*/ 239963 w 2430008"/>
              <a:gd name="connsiteY22" fmla="*/ 2217382 h 2430008"/>
              <a:gd name="connsiteX23" fmla="*/ 640915 w 2430008"/>
              <a:gd name="connsiteY23" fmla="*/ 2086769 h 2430008"/>
              <a:gd name="connsiteX24" fmla="*/ 856578 w 2430008"/>
              <a:gd name="connsiteY24" fmla="*/ 1913631 h 2430008"/>
              <a:gd name="connsiteX25" fmla="*/ 1372955 w 2430008"/>
              <a:gd name="connsiteY25" fmla="*/ 2430008 h 2430008"/>
              <a:gd name="connsiteX26" fmla="*/ 1743531 w 2430008"/>
              <a:gd name="connsiteY26" fmla="*/ 2059432 h 2430008"/>
              <a:gd name="connsiteX27" fmla="*/ 1570393 w 2430008"/>
              <a:gd name="connsiteY27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583202 w 2430008"/>
              <a:gd name="connsiteY15" fmla="*/ 859615 h 2430008"/>
              <a:gd name="connsiteX16" fmla="*/ 367539 w 2430008"/>
              <a:gd name="connsiteY16" fmla="*/ 686477 h 2430008"/>
              <a:gd name="connsiteX17" fmla="*/ 0 w 2430008"/>
              <a:gd name="connsiteY17" fmla="*/ 1057053 h 2430008"/>
              <a:gd name="connsiteX18" fmla="*/ 516377 w 2430008"/>
              <a:gd name="connsiteY18" fmla="*/ 1573430 h 2430008"/>
              <a:gd name="connsiteX19" fmla="*/ 343239 w 2430008"/>
              <a:gd name="connsiteY19" fmla="*/ 1789093 h 2430008"/>
              <a:gd name="connsiteX20" fmla="*/ 218701 w 2430008"/>
              <a:gd name="connsiteY20" fmla="*/ 2196119 h 2430008"/>
              <a:gd name="connsiteX21" fmla="*/ 239963 w 2430008"/>
              <a:gd name="connsiteY21" fmla="*/ 2217382 h 2430008"/>
              <a:gd name="connsiteX22" fmla="*/ 640915 w 2430008"/>
              <a:gd name="connsiteY22" fmla="*/ 2086769 h 2430008"/>
              <a:gd name="connsiteX23" fmla="*/ 856578 w 2430008"/>
              <a:gd name="connsiteY23" fmla="*/ 1913631 h 2430008"/>
              <a:gd name="connsiteX24" fmla="*/ 1372955 w 2430008"/>
              <a:gd name="connsiteY24" fmla="*/ 2430008 h 2430008"/>
              <a:gd name="connsiteX25" fmla="*/ 1743531 w 2430008"/>
              <a:gd name="connsiteY25" fmla="*/ 2059432 h 2430008"/>
              <a:gd name="connsiteX26" fmla="*/ 1570393 w 2430008"/>
              <a:gd name="connsiteY26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367539 w 2430008"/>
              <a:gd name="connsiteY15" fmla="*/ 686477 h 2430008"/>
              <a:gd name="connsiteX16" fmla="*/ 0 w 2430008"/>
              <a:gd name="connsiteY16" fmla="*/ 1057053 h 2430008"/>
              <a:gd name="connsiteX17" fmla="*/ 516377 w 2430008"/>
              <a:gd name="connsiteY17" fmla="*/ 1573430 h 2430008"/>
              <a:gd name="connsiteX18" fmla="*/ 343239 w 2430008"/>
              <a:gd name="connsiteY18" fmla="*/ 1789093 h 2430008"/>
              <a:gd name="connsiteX19" fmla="*/ 218701 w 2430008"/>
              <a:gd name="connsiteY19" fmla="*/ 2196119 h 2430008"/>
              <a:gd name="connsiteX20" fmla="*/ 239963 w 2430008"/>
              <a:gd name="connsiteY20" fmla="*/ 2217382 h 2430008"/>
              <a:gd name="connsiteX21" fmla="*/ 640915 w 2430008"/>
              <a:gd name="connsiteY21" fmla="*/ 2086769 h 2430008"/>
              <a:gd name="connsiteX22" fmla="*/ 856578 w 2430008"/>
              <a:gd name="connsiteY22" fmla="*/ 1913631 h 2430008"/>
              <a:gd name="connsiteX23" fmla="*/ 1372955 w 2430008"/>
              <a:gd name="connsiteY23" fmla="*/ 2430008 h 2430008"/>
              <a:gd name="connsiteX24" fmla="*/ 1743531 w 2430008"/>
              <a:gd name="connsiteY24" fmla="*/ 2059432 h 2430008"/>
              <a:gd name="connsiteX25" fmla="*/ 1570393 w 2430008"/>
              <a:gd name="connsiteY25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4540 w 2430008"/>
              <a:gd name="connsiteY7" fmla="*/ 1005647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410074 w 2430008"/>
              <a:gd name="connsiteY8" fmla="*/ 1249489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62311 w 2430008"/>
              <a:gd name="connsiteY10" fmla="*/ 650622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84743 w 2430008"/>
              <a:gd name="connsiteY7" fmla="*/ 949869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312891 w 2594853"/>
              <a:gd name="connsiteY8" fmla="*/ 1169863 h 2430008"/>
              <a:gd name="connsiteX9" fmla="*/ 1291252 w 2594853"/>
              <a:gd name="connsiteY9" fmla="*/ 1153362 h 2430008"/>
              <a:gd name="connsiteX10" fmla="*/ 1446125 w 2594853"/>
              <a:gd name="connsiteY10" fmla="*/ 732628 h 2430008"/>
              <a:gd name="connsiteX11" fmla="*/ 1573430 w 2594853"/>
              <a:gd name="connsiteY11" fmla="*/ 516377 h 2430008"/>
              <a:gd name="connsiteX12" fmla="*/ 1057054 w 2594853"/>
              <a:gd name="connsiteY12" fmla="*/ 0 h 2430008"/>
              <a:gd name="connsiteX13" fmla="*/ 707740 w 2594853"/>
              <a:gd name="connsiteY13" fmla="*/ 346276 h 2430008"/>
              <a:gd name="connsiteX14" fmla="*/ 367539 w 2594853"/>
              <a:gd name="connsiteY14" fmla="*/ 686477 h 2430008"/>
              <a:gd name="connsiteX15" fmla="*/ 0 w 2594853"/>
              <a:gd name="connsiteY15" fmla="*/ 1057053 h 2430008"/>
              <a:gd name="connsiteX16" fmla="*/ 516377 w 2594853"/>
              <a:gd name="connsiteY16" fmla="*/ 1573430 h 2430008"/>
              <a:gd name="connsiteX17" fmla="*/ 343239 w 2594853"/>
              <a:gd name="connsiteY17" fmla="*/ 1789093 h 2430008"/>
              <a:gd name="connsiteX18" fmla="*/ 218701 w 2594853"/>
              <a:gd name="connsiteY18" fmla="*/ 2196119 h 2430008"/>
              <a:gd name="connsiteX19" fmla="*/ 239963 w 2594853"/>
              <a:gd name="connsiteY19" fmla="*/ 2217382 h 2430008"/>
              <a:gd name="connsiteX20" fmla="*/ 640915 w 2594853"/>
              <a:gd name="connsiteY20" fmla="*/ 2086769 h 2430008"/>
              <a:gd name="connsiteX21" fmla="*/ 856578 w 2594853"/>
              <a:gd name="connsiteY21" fmla="*/ 1913631 h 2430008"/>
              <a:gd name="connsiteX22" fmla="*/ 1372955 w 2594853"/>
              <a:gd name="connsiteY22" fmla="*/ 2430008 h 2430008"/>
              <a:gd name="connsiteX23" fmla="*/ 1743531 w 2594853"/>
              <a:gd name="connsiteY23" fmla="*/ 2059432 h 2430008"/>
              <a:gd name="connsiteX24" fmla="*/ 1570393 w 2594853"/>
              <a:gd name="connsiteY24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312891 w 2594853"/>
              <a:gd name="connsiteY8" fmla="*/ 1169863 h 2430008"/>
              <a:gd name="connsiteX9" fmla="*/ 1446125 w 2594853"/>
              <a:gd name="connsiteY9" fmla="*/ 732628 h 2430008"/>
              <a:gd name="connsiteX10" fmla="*/ 1573430 w 2594853"/>
              <a:gd name="connsiteY10" fmla="*/ 516377 h 2430008"/>
              <a:gd name="connsiteX11" fmla="*/ 1057054 w 2594853"/>
              <a:gd name="connsiteY11" fmla="*/ 0 h 2430008"/>
              <a:gd name="connsiteX12" fmla="*/ 707740 w 2594853"/>
              <a:gd name="connsiteY12" fmla="*/ 346276 h 2430008"/>
              <a:gd name="connsiteX13" fmla="*/ 367539 w 2594853"/>
              <a:gd name="connsiteY13" fmla="*/ 686477 h 2430008"/>
              <a:gd name="connsiteX14" fmla="*/ 0 w 2594853"/>
              <a:gd name="connsiteY14" fmla="*/ 1057053 h 2430008"/>
              <a:gd name="connsiteX15" fmla="*/ 516377 w 2594853"/>
              <a:gd name="connsiteY15" fmla="*/ 1573430 h 2430008"/>
              <a:gd name="connsiteX16" fmla="*/ 343239 w 2594853"/>
              <a:gd name="connsiteY16" fmla="*/ 1789093 h 2430008"/>
              <a:gd name="connsiteX17" fmla="*/ 218701 w 2594853"/>
              <a:gd name="connsiteY17" fmla="*/ 2196119 h 2430008"/>
              <a:gd name="connsiteX18" fmla="*/ 239963 w 2594853"/>
              <a:gd name="connsiteY18" fmla="*/ 2217382 h 2430008"/>
              <a:gd name="connsiteX19" fmla="*/ 640915 w 2594853"/>
              <a:gd name="connsiteY19" fmla="*/ 2086769 h 2430008"/>
              <a:gd name="connsiteX20" fmla="*/ 856578 w 2594853"/>
              <a:gd name="connsiteY20" fmla="*/ 1913631 h 2430008"/>
              <a:gd name="connsiteX21" fmla="*/ 1372955 w 2594853"/>
              <a:gd name="connsiteY21" fmla="*/ 2430008 h 2430008"/>
              <a:gd name="connsiteX22" fmla="*/ 1743531 w 2594853"/>
              <a:gd name="connsiteY22" fmla="*/ 2059432 h 2430008"/>
              <a:gd name="connsiteX23" fmla="*/ 1570393 w 2594853"/>
              <a:gd name="connsiteY23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446125 w 2594853"/>
              <a:gd name="connsiteY8" fmla="*/ 732628 h 2430008"/>
              <a:gd name="connsiteX9" fmla="*/ 1573430 w 2594853"/>
              <a:gd name="connsiteY9" fmla="*/ 516377 h 2430008"/>
              <a:gd name="connsiteX10" fmla="*/ 1057054 w 2594853"/>
              <a:gd name="connsiteY10" fmla="*/ 0 h 2430008"/>
              <a:gd name="connsiteX11" fmla="*/ 707740 w 2594853"/>
              <a:gd name="connsiteY11" fmla="*/ 346276 h 2430008"/>
              <a:gd name="connsiteX12" fmla="*/ 367539 w 2594853"/>
              <a:gd name="connsiteY12" fmla="*/ 686477 h 2430008"/>
              <a:gd name="connsiteX13" fmla="*/ 0 w 2594853"/>
              <a:gd name="connsiteY13" fmla="*/ 1057053 h 2430008"/>
              <a:gd name="connsiteX14" fmla="*/ 516377 w 2594853"/>
              <a:gd name="connsiteY14" fmla="*/ 1573430 h 2430008"/>
              <a:gd name="connsiteX15" fmla="*/ 343239 w 2594853"/>
              <a:gd name="connsiteY15" fmla="*/ 1789093 h 2430008"/>
              <a:gd name="connsiteX16" fmla="*/ 218701 w 2594853"/>
              <a:gd name="connsiteY16" fmla="*/ 2196119 h 2430008"/>
              <a:gd name="connsiteX17" fmla="*/ 239963 w 2594853"/>
              <a:gd name="connsiteY17" fmla="*/ 2217382 h 2430008"/>
              <a:gd name="connsiteX18" fmla="*/ 640915 w 2594853"/>
              <a:gd name="connsiteY18" fmla="*/ 2086769 h 2430008"/>
              <a:gd name="connsiteX19" fmla="*/ 856578 w 2594853"/>
              <a:gd name="connsiteY19" fmla="*/ 1913631 h 2430008"/>
              <a:gd name="connsiteX20" fmla="*/ 1372955 w 2594853"/>
              <a:gd name="connsiteY20" fmla="*/ 2430008 h 2430008"/>
              <a:gd name="connsiteX21" fmla="*/ 1743531 w 2594853"/>
              <a:gd name="connsiteY21" fmla="*/ 2059432 h 2430008"/>
              <a:gd name="connsiteX22" fmla="*/ 1570393 w 2594853"/>
              <a:gd name="connsiteY22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573430 w 2594853"/>
              <a:gd name="connsiteY8" fmla="*/ 516377 h 2430008"/>
              <a:gd name="connsiteX9" fmla="*/ 1057054 w 2594853"/>
              <a:gd name="connsiteY9" fmla="*/ 0 h 2430008"/>
              <a:gd name="connsiteX10" fmla="*/ 707740 w 2594853"/>
              <a:gd name="connsiteY10" fmla="*/ 346276 h 2430008"/>
              <a:gd name="connsiteX11" fmla="*/ 367539 w 2594853"/>
              <a:gd name="connsiteY11" fmla="*/ 686477 h 2430008"/>
              <a:gd name="connsiteX12" fmla="*/ 0 w 2594853"/>
              <a:gd name="connsiteY12" fmla="*/ 1057053 h 2430008"/>
              <a:gd name="connsiteX13" fmla="*/ 516377 w 2594853"/>
              <a:gd name="connsiteY13" fmla="*/ 1573430 h 2430008"/>
              <a:gd name="connsiteX14" fmla="*/ 343239 w 2594853"/>
              <a:gd name="connsiteY14" fmla="*/ 1789093 h 2430008"/>
              <a:gd name="connsiteX15" fmla="*/ 218701 w 2594853"/>
              <a:gd name="connsiteY15" fmla="*/ 2196119 h 2430008"/>
              <a:gd name="connsiteX16" fmla="*/ 239963 w 2594853"/>
              <a:gd name="connsiteY16" fmla="*/ 2217382 h 2430008"/>
              <a:gd name="connsiteX17" fmla="*/ 640915 w 2594853"/>
              <a:gd name="connsiteY17" fmla="*/ 2086769 h 2430008"/>
              <a:gd name="connsiteX18" fmla="*/ 856578 w 2594853"/>
              <a:gd name="connsiteY18" fmla="*/ 1913631 h 2430008"/>
              <a:gd name="connsiteX19" fmla="*/ 1372955 w 2594853"/>
              <a:gd name="connsiteY19" fmla="*/ 2430008 h 2430008"/>
              <a:gd name="connsiteX20" fmla="*/ 1743531 w 2594853"/>
              <a:gd name="connsiteY20" fmla="*/ 2059432 h 2430008"/>
              <a:gd name="connsiteX21" fmla="*/ 1570393 w 2594853"/>
              <a:gd name="connsiteY21" fmla="*/ 1843768 h 2430008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712889 w 2594853"/>
              <a:gd name="connsiteY7" fmla="*/ 1168042 h 2611632"/>
              <a:gd name="connsiteX8" fmla="*/ 1573430 w 2594853"/>
              <a:gd name="connsiteY8" fmla="*/ 698001 h 2611632"/>
              <a:gd name="connsiteX9" fmla="*/ 1258393 w 2594853"/>
              <a:gd name="connsiteY9" fmla="*/ 0 h 2611632"/>
              <a:gd name="connsiteX10" fmla="*/ 707740 w 2594853"/>
              <a:gd name="connsiteY10" fmla="*/ 527900 h 2611632"/>
              <a:gd name="connsiteX11" fmla="*/ 367539 w 2594853"/>
              <a:gd name="connsiteY11" fmla="*/ 868101 h 2611632"/>
              <a:gd name="connsiteX12" fmla="*/ 0 w 2594853"/>
              <a:gd name="connsiteY12" fmla="*/ 1238677 h 2611632"/>
              <a:gd name="connsiteX13" fmla="*/ 516377 w 2594853"/>
              <a:gd name="connsiteY13" fmla="*/ 1755054 h 2611632"/>
              <a:gd name="connsiteX14" fmla="*/ 343239 w 2594853"/>
              <a:gd name="connsiteY14" fmla="*/ 1970717 h 2611632"/>
              <a:gd name="connsiteX15" fmla="*/ 218701 w 2594853"/>
              <a:gd name="connsiteY15" fmla="*/ 2377743 h 2611632"/>
              <a:gd name="connsiteX16" fmla="*/ 239963 w 2594853"/>
              <a:gd name="connsiteY16" fmla="*/ 2399006 h 2611632"/>
              <a:gd name="connsiteX17" fmla="*/ 640915 w 2594853"/>
              <a:gd name="connsiteY17" fmla="*/ 2268393 h 2611632"/>
              <a:gd name="connsiteX18" fmla="*/ 856578 w 2594853"/>
              <a:gd name="connsiteY18" fmla="*/ 2095255 h 2611632"/>
              <a:gd name="connsiteX19" fmla="*/ 1372955 w 2594853"/>
              <a:gd name="connsiteY19" fmla="*/ 2611632 h 2611632"/>
              <a:gd name="connsiteX20" fmla="*/ 1743531 w 2594853"/>
              <a:gd name="connsiteY20" fmla="*/ 2241056 h 2611632"/>
              <a:gd name="connsiteX21" fmla="*/ 1570393 w 2594853"/>
              <a:gd name="connsiteY21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573430 w 2594853"/>
              <a:gd name="connsiteY7" fmla="*/ 698001 h 2611632"/>
              <a:gd name="connsiteX8" fmla="*/ 1258393 w 2594853"/>
              <a:gd name="connsiteY8" fmla="*/ 0 h 2611632"/>
              <a:gd name="connsiteX9" fmla="*/ 707740 w 2594853"/>
              <a:gd name="connsiteY9" fmla="*/ 527900 h 2611632"/>
              <a:gd name="connsiteX10" fmla="*/ 367539 w 2594853"/>
              <a:gd name="connsiteY10" fmla="*/ 868101 h 2611632"/>
              <a:gd name="connsiteX11" fmla="*/ 0 w 2594853"/>
              <a:gd name="connsiteY11" fmla="*/ 1238677 h 2611632"/>
              <a:gd name="connsiteX12" fmla="*/ 516377 w 2594853"/>
              <a:gd name="connsiteY12" fmla="*/ 1755054 h 2611632"/>
              <a:gd name="connsiteX13" fmla="*/ 343239 w 2594853"/>
              <a:gd name="connsiteY13" fmla="*/ 1970717 h 2611632"/>
              <a:gd name="connsiteX14" fmla="*/ 218701 w 2594853"/>
              <a:gd name="connsiteY14" fmla="*/ 2377743 h 2611632"/>
              <a:gd name="connsiteX15" fmla="*/ 239963 w 2594853"/>
              <a:gd name="connsiteY15" fmla="*/ 2399006 h 2611632"/>
              <a:gd name="connsiteX16" fmla="*/ 640915 w 2594853"/>
              <a:gd name="connsiteY16" fmla="*/ 2268393 h 2611632"/>
              <a:gd name="connsiteX17" fmla="*/ 856578 w 2594853"/>
              <a:gd name="connsiteY17" fmla="*/ 2095255 h 2611632"/>
              <a:gd name="connsiteX18" fmla="*/ 1372955 w 2594853"/>
              <a:gd name="connsiteY18" fmla="*/ 2611632 h 2611632"/>
              <a:gd name="connsiteX19" fmla="*/ 1743531 w 2594853"/>
              <a:gd name="connsiteY19" fmla="*/ 2241056 h 2611632"/>
              <a:gd name="connsiteX20" fmla="*/ 1570393 w 2594853"/>
              <a:gd name="connsiteY20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258393 w 2594853"/>
              <a:gd name="connsiteY7" fmla="*/ 0 h 2611632"/>
              <a:gd name="connsiteX8" fmla="*/ 707740 w 2594853"/>
              <a:gd name="connsiteY8" fmla="*/ 527900 h 2611632"/>
              <a:gd name="connsiteX9" fmla="*/ 367539 w 2594853"/>
              <a:gd name="connsiteY9" fmla="*/ 868101 h 2611632"/>
              <a:gd name="connsiteX10" fmla="*/ 0 w 2594853"/>
              <a:gd name="connsiteY10" fmla="*/ 1238677 h 2611632"/>
              <a:gd name="connsiteX11" fmla="*/ 516377 w 2594853"/>
              <a:gd name="connsiteY11" fmla="*/ 1755054 h 2611632"/>
              <a:gd name="connsiteX12" fmla="*/ 343239 w 2594853"/>
              <a:gd name="connsiteY12" fmla="*/ 1970717 h 2611632"/>
              <a:gd name="connsiteX13" fmla="*/ 218701 w 2594853"/>
              <a:gd name="connsiteY13" fmla="*/ 2377743 h 2611632"/>
              <a:gd name="connsiteX14" fmla="*/ 239963 w 2594853"/>
              <a:gd name="connsiteY14" fmla="*/ 2399006 h 2611632"/>
              <a:gd name="connsiteX15" fmla="*/ 640915 w 2594853"/>
              <a:gd name="connsiteY15" fmla="*/ 2268393 h 2611632"/>
              <a:gd name="connsiteX16" fmla="*/ 856578 w 2594853"/>
              <a:gd name="connsiteY16" fmla="*/ 2095255 h 2611632"/>
              <a:gd name="connsiteX17" fmla="*/ 1372955 w 2594853"/>
              <a:gd name="connsiteY17" fmla="*/ 2611632 h 2611632"/>
              <a:gd name="connsiteX18" fmla="*/ 1743531 w 2594853"/>
              <a:gd name="connsiteY18" fmla="*/ 2241056 h 2611632"/>
              <a:gd name="connsiteX19" fmla="*/ 1570393 w 2594853"/>
              <a:gd name="connsiteY19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258393 w 2594853"/>
              <a:gd name="connsiteY6" fmla="*/ 0 h 2611632"/>
              <a:gd name="connsiteX7" fmla="*/ 707740 w 2594853"/>
              <a:gd name="connsiteY7" fmla="*/ 527900 h 2611632"/>
              <a:gd name="connsiteX8" fmla="*/ 367539 w 2594853"/>
              <a:gd name="connsiteY8" fmla="*/ 868101 h 2611632"/>
              <a:gd name="connsiteX9" fmla="*/ 0 w 2594853"/>
              <a:gd name="connsiteY9" fmla="*/ 1238677 h 2611632"/>
              <a:gd name="connsiteX10" fmla="*/ 516377 w 2594853"/>
              <a:gd name="connsiteY10" fmla="*/ 1755054 h 2611632"/>
              <a:gd name="connsiteX11" fmla="*/ 343239 w 2594853"/>
              <a:gd name="connsiteY11" fmla="*/ 1970717 h 2611632"/>
              <a:gd name="connsiteX12" fmla="*/ 218701 w 2594853"/>
              <a:gd name="connsiteY12" fmla="*/ 2377743 h 2611632"/>
              <a:gd name="connsiteX13" fmla="*/ 239963 w 2594853"/>
              <a:gd name="connsiteY13" fmla="*/ 2399006 h 2611632"/>
              <a:gd name="connsiteX14" fmla="*/ 640915 w 2594853"/>
              <a:gd name="connsiteY14" fmla="*/ 2268393 h 2611632"/>
              <a:gd name="connsiteX15" fmla="*/ 856578 w 2594853"/>
              <a:gd name="connsiteY15" fmla="*/ 2095255 h 2611632"/>
              <a:gd name="connsiteX16" fmla="*/ 1372955 w 2594853"/>
              <a:gd name="connsiteY16" fmla="*/ 2611632 h 2611632"/>
              <a:gd name="connsiteX17" fmla="*/ 1743531 w 2594853"/>
              <a:gd name="connsiteY17" fmla="*/ 2241056 h 2611632"/>
              <a:gd name="connsiteX18" fmla="*/ 1570393 w 2594853"/>
              <a:gd name="connsiteY18" fmla="*/ 2025392 h 2611632"/>
              <a:gd name="connsiteX0" fmla="*/ 1570393 w 2615605"/>
              <a:gd name="connsiteY0" fmla="*/ 2025392 h 2611632"/>
              <a:gd name="connsiteX1" fmla="*/ 1439780 w 2615605"/>
              <a:gd name="connsiteY1" fmla="*/ 1624441 h 2611632"/>
              <a:gd name="connsiteX2" fmla="*/ 1461043 w 2615605"/>
              <a:gd name="connsiteY2" fmla="*/ 1603178 h 2611632"/>
              <a:gd name="connsiteX3" fmla="*/ 1868069 w 2615605"/>
              <a:gd name="connsiteY3" fmla="*/ 1727716 h 2611632"/>
              <a:gd name="connsiteX4" fmla="*/ 2083732 w 2615605"/>
              <a:gd name="connsiteY4" fmla="*/ 1900854 h 2611632"/>
              <a:gd name="connsiteX5" fmla="*/ 2615605 w 2615605"/>
              <a:gd name="connsiteY5" fmla="*/ 1382641 h 2611632"/>
              <a:gd name="connsiteX6" fmla="*/ 1258393 w 2615605"/>
              <a:gd name="connsiteY6" fmla="*/ 0 h 2611632"/>
              <a:gd name="connsiteX7" fmla="*/ 707740 w 2615605"/>
              <a:gd name="connsiteY7" fmla="*/ 527900 h 2611632"/>
              <a:gd name="connsiteX8" fmla="*/ 367539 w 2615605"/>
              <a:gd name="connsiteY8" fmla="*/ 868101 h 2611632"/>
              <a:gd name="connsiteX9" fmla="*/ 0 w 2615605"/>
              <a:gd name="connsiteY9" fmla="*/ 1238677 h 2611632"/>
              <a:gd name="connsiteX10" fmla="*/ 516377 w 2615605"/>
              <a:gd name="connsiteY10" fmla="*/ 1755054 h 2611632"/>
              <a:gd name="connsiteX11" fmla="*/ 343239 w 2615605"/>
              <a:gd name="connsiteY11" fmla="*/ 1970717 h 2611632"/>
              <a:gd name="connsiteX12" fmla="*/ 218701 w 2615605"/>
              <a:gd name="connsiteY12" fmla="*/ 2377743 h 2611632"/>
              <a:gd name="connsiteX13" fmla="*/ 239963 w 2615605"/>
              <a:gd name="connsiteY13" fmla="*/ 2399006 h 2611632"/>
              <a:gd name="connsiteX14" fmla="*/ 640915 w 2615605"/>
              <a:gd name="connsiteY14" fmla="*/ 2268393 h 2611632"/>
              <a:gd name="connsiteX15" fmla="*/ 856578 w 2615605"/>
              <a:gd name="connsiteY15" fmla="*/ 2095255 h 2611632"/>
              <a:gd name="connsiteX16" fmla="*/ 1372955 w 2615605"/>
              <a:gd name="connsiteY16" fmla="*/ 2611632 h 2611632"/>
              <a:gd name="connsiteX17" fmla="*/ 1743531 w 2615605"/>
              <a:gd name="connsiteY17" fmla="*/ 2241056 h 2611632"/>
              <a:gd name="connsiteX18" fmla="*/ 1570393 w 2615605"/>
              <a:gd name="connsiteY18" fmla="*/ 2025392 h 2611632"/>
              <a:gd name="connsiteX0" fmla="*/ 1570393 w 2615605"/>
              <a:gd name="connsiteY0" fmla="*/ 2030150 h 2616390"/>
              <a:gd name="connsiteX1" fmla="*/ 1439780 w 2615605"/>
              <a:gd name="connsiteY1" fmla="*/ 1629199 h 2616390"/>
              <a:gd name="connsiteX2" fmla="*/ 1461043 w 2615605"/>
              <a:gd name="connsiteY2" fmla="*/ 1607936 h 2616390"/>
              <a:gd name="connsiteX3" fmla="*/ 1868069 w 2615605"/>
              <a:gd name="connsiteY3" fmla="*/ 1732474 h 2616390"/>
              <a:gd name="connsiteX4" fmla="*/ 2083732 w 2615605"/>
              <a:gd name="connsiteY4" fmla="*/ 1905612 h 2616390"/>
              <a:gd name="connsiteX5" fmla="*/ 2615605 w 2615605"/>
              <a:gd name="connsiteY5" fmla="*/ 1387399 h 2616390"/>
              <a:gd name="connsiteX6" fmla="*/ 1273742 w 2615605"/>
              <a:gd name="connsiteY6" fmla="*/ 0 h 2616390"/>
              <a:gd name="connsiteX7" fmla="*/ 707740 w 2615605"/>
              <a:gd name="connsiteY7" fmla="*/ 532658 h 2616390"/>
              <a:gd name="connsiteX8" fmla="*/ 367539 w 2615605"/>
              <a:gd name="connsiteY8" fmla="*/ 872859 h 2616390"/>
              <a:gd name="connsiteX9" fmla="*/ 0 w 2615605"/>
              <a:gd name="connsiteY9" fmla="*/ 1243435 h 2616390"/>
              <a:gd name="connsiteX10" fmla="*/ 516377 w 2615605"/>
              <a:gd name="connsiteY10" fmla="*/ 1759812 h 2616390"/>
              <a:gd name="connsiteX11" fmla="*/ 343239 w 2615605"/>
              <a:gd name="connsiteY11" fmla="*/ 1975475 h 2616390"/>
              <a:gd name="connsiteX12" fmla="*/ 218701 w 2615605"/>
              <a:gd name="connsiteY12" fmla="*/ 2382501 h 2616390"/>
              <a:gd name="connsiteX13" fmla="*/ 239963 w 2615605"/>
              <a:gd name="connsiteY13" fmla="*/ 2403764 h 2616390"/>
              <a:gd name="connsiteX14" fmla="*/ 640915 w 2615605"/>
              <a:gd name="connsiteY14" fmla="*/ 2273151 h 2616390"/>
              <a:gd name="connsiteX15" fmla="*/ 856578 w 2615605"/>
              <a:gd name="connsiteY15" fmla="*/ 2100013 h 2616390"/>
              <a:gd name="connsiteX16" fmla="*/ 1372955 w 2615605"/>
              <a:gd name="connsiteY16" fmla="*/ 2616390 h 2616390"/>
              <a:gd name="connsiteX17" fmla="*/ 1743531 w 2615605"/>
              <a:gd name="connsiteY17" fmla="*/ 2245814 h 2616390"/>
              <a:gd name="connsiteX18" fmla="*/ 1570393 w 2615605"/>
              <a:gd name="connsiteY18" fmla="*/ 2030150 h 2616390"/>
              <a:gd name="connsiteX0" fmla="*/ 1570393 w 2755999"/>
              <a:gd name="connsiteY0" fmla="*/ 2030150 h 2616390"/>
              <a:gd name="connsiteX1" fmla="*/ 1439780 w 2755999"/>
              <a:gd name="connsiteY1" fmla="*/ 1629199 h 2616390"/>
              <a:gd name="connsiteX2" fmla="*/ 1461043 w 2755999"/>
              <a:gd name="connsiteY2" fmla="*/ 1607936 h 2616390"/>
              <a:gd name="connsiteX3" fmla="*/ 1868069 w 2755999"/>
              <a:gd name="connsiteY3" fmla="*/ 1732474 h 2616390"/>
              <a:gd name="connsiteX4" fmla="*/ 2083732 w 2755999"/>
              <a:gd name="connsiteY4" fmla="*/ 1905612 h 2616390"/>
              <a:gd name="connsiteX5" fmla="*/ 2755999 w 2755999"/>
              <a:gd name="connsiteY5" fmla="*/ 1237887 h 2616390"/>
              <a:gd name="connsiteX6" fmla="*/ 1273742 w 2755999"/>
              <a:gd name="connsiteY6" fmla="*/ 0 h 2616390"/>
              <a:gd name="connsiteX7" fmla="*/ 707740 w 2755999"/>
              <a:gd name="connsiteY7" fmla="*/ 532658 h 2616390"/>
              <a:gd name="connsiteX8" fmla="*/ 367539 w 2755999"/>
              <a:gd name="connsiteY8" fmla="*/ 872859 h 2616390"/>
              <a:gd name="connsiteX9" fmla="*/ 0 w 2755999"/>
              <a:gd name="connsiteY9" fmla="*/ 1243435 h 2616390"/>
              <a:gd name="connsiteX10" fmla="*/ 516377 w 2755999"/>
              <a:gd name="connsiteY10" fmla="*/ 1759812 h 2616390"/>
              <a:gd name="connsiteX11" fmla="*/ 343239 w 2755999"/>
              <a:gd name="connsiteY11" fmla="*/ 1975475 h 2616390"/>
              <a:gd name="connsiteX12" fmla="*/ 218701 w 2755999"/>
              <a:gd name="connsiteY12" fmla="*/ 2382501 h 2616390"/>
              <a:gd name="connsiteX13" fmla="*/ 239963 w 2755999"/>
              <a:gd name="connsiteY13" fmla="*/ 2403764 h 2616390"/>
              <a:gd name="connsiteX14" fmla="*/ 640915 w 2755999"/>
              <a:gd name="connsiteY14" fmla="*/ 2273151 h 2616390"/>
              <a:gd name="connsiteX15" fmla="*/ 856578 w 2755999"/>
              <a:gd name="connsiteY15" fmla="*/ 2100013 h 2616390"/>
              <a:gd name="connsiteX16" fmla="*/ 1372955 w 2755999"/>
              <a:gd name="connsiteY16" fmla="*/ 2616390 h 2616390"/>
              <a:gd name="connsiteX17" fmla="*/ 1743531 w 2755999"/>
              <a:gd name="connsiteY17" fmla="*/ 2245814 h 2616390"/>
              <a:gd name="connsiteX18" fmla="*/ 1570393 w 2755999"/>
              <a:gd name="connsiteY18" fmla="*/ 2030150 h 261639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083732 w 2755999"/>
              <a:gd name="connsiteY4" fmla="*/ 2062422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299351 w 2755999"/>
              <a:gd name="connsiteY4" fmla="*/ 1840802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20895 w 2755999"/>
              <a:gd name="connsiteY3" fmla="*/ 1752742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30949 w 2755999"/>
              <a:gd name="connsiteY3" fmla="*/ 1758037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30949 w 2755999"/>
              <a:gd name="connsiteY3" fmla="*/ 1758037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630078 w 2755999"/>
              <a:gd name="connsiteY2" fmla="*/ 1582802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710680 w 2755999"/>
              <a:gd name="connsiteY18" fmla="*/ 2042529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889221 w 2755999"/>
              <a:gd name="connsiteY17" fmla="*/ 2243059 h 2773200"/>
              <a:gd name="connsiteX18" fmla="*/ 1710680 w 2755999"/>
              <a:gd name="connsiteY18" fmla="*/ 2042529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889006 w 2755999"/>
              <a:gd name="connsiteY17" fmla="*/ 2253219 h 2773200"/>
              <a:gd name="connsiteX18" fmla="*/ 1710680 w 2755999"/>
              <a:gd name="connsiteY18" fmla="*/ 2042529 h 2773200"/>
              <a:gd name="connsiteX0" fmla="*/ 1710680 w 2763351"/>
              <a:gd name="connsiteY0" fmla="*/ 2042529 h 2773200"/>
              <a:gd name="connsiteX1" fmla="*/ 1597902 w 2763351"/>
              <a:gd name="connsiteY1" fmla="*/ 1639413 h 2773200"/>
              <a:gd name="connsiteX2" fmla="*/ 1619165 w 2763351"/>
              <a:gd name="connsiteY2" fmla="*/ 1618150 h 2773200"/>
              <a:gd name="connsiteX3" fmla="*/ 2013329 w 2763351"/>
              <a:gd name="connsiteY3" fmla="*/ 1750040 h 2773200"/>
              <a:gd name="connsiteX4" fmla="*/ 2221318 w 2763351"/>
              <a:gd name="connsiteY4" fmla="*/ 1925557 h 2773200"/>
              <a:gd name="connsiteX5" fmla="*/ 2763351 w 2763351"/>
              <a:gd name="connsiteY5" fmla="*/ 1407559 h 2773200"/>
              <a:gd name="connsiteX6" fmla="*/ 1429539 w 2763351"/>
              <a:gd name="connsiteY6" fmla="*/ 0 h 2773200"/>
              <a:gd name="connsiteX7" fmla="*/ 707740 w 2763351"/>
              <a:gd name="connsiteY7" fmla="*/ 689468 h 2773200"/>
              <a:gd name="connsiteX8" fmla="*/ 367539 w 2763351"/>
              <a:gd name="connsiteY8" fmla="*/ 1029669 h 2773200"/>
              <a:gd name="connsiteX9" fmla="*/ 0 w 2763351"/>
              <a:gd name="connsiteY9" fmla="*/ 1400245 h 2773200"/>
              <a:gd name="connsiteX10" fmla="*/ 516377 w 2763351"/>
              <a:gd name="connsiteY10" fmla="*/ 1916622 h 2773200"/>
              <a:gd name="connsiteX11" fmla="*/ 343239 w 2763351"/>
              <a:gd name="connsiteY11" fmla="*/ 2132285 h 2773200"/>
              <a:gd name="connsiteX12" fmla="*/ 218701 w 2763351"/>
              <a:gd name="connsiteY12" fmla="*/ 2539311 h 2773200"/>
              <a:gd name="connsiteX13" fmla="*/ 239963 w 2763351"/>
              <a:gd name="connsiteY13" fmla="*/ 2560574 h 2773200"/>
              <a:gd name="connsiteX14" fmla="*/ 640915 w 2763351"/>
              <a:gd name="connsiteY14" fmla="*/ 2429961 h 2773200"/>
              <a:gd name="connsiteX15" fmla="*/ 856578 w 2763351"/>
              <a:gd name="connsiteY15" fmla="*/ 2256823 h 2773200"/>
              <a:gd name="connsiteX16" fmla="*/ 1372955 w 2763351"/>
              <a:gd name="connsiteY16" fmla="*/ 2773200 h 2773200"/>
              <a:gd name="connsiteX17" fmla="*/ 1889006 w 2763351"/>
              <a:gd name="connsiteY17" fmla="*/ 2253219 h 2773200"/>
              <a:gd name="connsiteX18" fmla="*/ 1710680 w 2763351"/>
              <a:gd name="connsiteY18" fmla="*/ 2042529 h 27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3351" h="2773200">
                <a:moveTo>
                  <a:pt x="1710680" y="2042529"/>
                </a:moveTo>
                <a:cubicBezTo>
                  <a:pt x="1510204" y="2048604"/>
                  <a:pt x="1455139" y="1788251"/>
                  <a:pt x="1597902" y="1639413"/>
                </a:cubicBezTo>
                <a:lnTo>
                  <a:pt x="1619165" y="1618150"/>
                </a:lnTo>
                <a:cubicBezTo>
                  <a:pt x="1768003" y="1475387"/>
                  <a:pt x="2019404" y="1549565"/>
                  <a:pt x="2013329" y="1750040"/>
                </a:cubicBezTo>
                <a:cubicBezTo>
                  <a:pt x="2010292" y="1865466"/>
                  <a:pt x="2139305" y="2007570"/>
                  <a:pt x="2221318" y="1925557"/>
                </a:cubicBezTo>
                <a:lnTo>
                  <a:pt x="2763351" y="1407559"/>
                </a:lnTo>
                <a:lnTo>
                  <a:pt x="1429539" y="0"/>
                </a:lnTo>
                <a:lnTo>
                  <a:pt x="707740" y="689468"/>
                </a:lnTo>
                <a:lnTo>
                  <a:pt x="367539" y="1029669"/>
                </a:lnTo>
                <a:lnTo>
                  <a:pt x="0" y="1400245"/>
                </a:lnTo>
                <a:lnTo>
                  <a:pt x="516377" y="1916622"/>
                </a:lnTo>
                <a:cubicBezTo>
                  <a:pt x="598390" y="1998635"/>
                  <a:pt x="458664" y="2135323"/>
                  <a:pt x="343239" y="2132285"/>
                </a:cubicBezTo>
                <a:cubicBezTo>
                  <a:pt x="142763" y="2126210"/>
                  <a:pt x="75938" y="2390473"/>
                  <a:pt x="218701" y="2539311"/>
                </a:cubicBezTo>
                <a:lnTo>
                  <a:pt x="239963" y="2560574"/>
                </a:lnTo>
                <a:cubicBezTo>
                  <a:pt x="388801" y="2703337"/>
                  <a:pt x="646990" y="2630437"/>
                  <a:pt x="640915" y="2429961"/>
                </a:cubicBezTo>
                <a:cubicBezTo>
                  <a:pt x="637877" y="2314536"/>
                  <a:pt x="774565" y="2174810"/>
                  <a:pt x="856578" y="2256823"/>
                </a:cubicBezTo>
                <a:lnTo>
                  <a:pt x="1372955" y="2773200"/>
                </a:lnTo>
                <a:lnTo>
                  <a:pt x="1889006" y="2253219"/>
                </a:lnTo>
                <a:cubicBezTo>
                  <a:pt x="1971019" y="2171206"/>
                  <a:pt x="1829143" y="2039492"/>
                  <a:pt x="1710680" y="2042529"/>
                </a:cubicBezTo>
                <a:close/>
              </a:path>
            </a:pathLst>
          </a:custGeom>
          <a:noFill/>
          <a:ln w="28575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pt-BR" sz="4050" dirty="0"/>
          </a:p>
        </p:txBody>
      </p:sp>
      <p:pic>
        <p:nvPicPr>
          <p:cNvPr id="52" name="Gráfico 51" descr="Quebra-cabeças">
            <a:extLst>
              <a:ext uri="{FF2B5EF4-FFF2-40B4-BE49-F238E27FC236}">
                <a16:creationId xmlns:a16="http://schemas.microsoft.com/office/drawing/2014/main" id="{68D9E31A-4D01-4747-8C0B-9A303156EB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581531">
            <a:off x="3818357" y="10287000"/>
            <a:ext cx="1833996" cy="1833996"/>
          </a:xfrm>
          <a:prstGeom prst="rect">
            <a:avLst/>
          </a:prstGeom>
        </p:spPr>
      </p:pic>
      <p:pic>
        <p:nvPicPr>
          <p:cNvPr id="2" name="Picture 2" descr="IPBeja - Instituto Politécnico de Beja">
            <a:extLst>
              <a:ext uri="{FF2B5EF4-FFF2-40B4-BE49-F238E27FC236}">
                <a16:creationId xmlns:a16="http://schemas.microsoft.com/office/drawing/2014/main" id="{DC15A860-5FB6-47E0-9B53-6E656746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71" y="3145934"/>
            <a:ext cx="2849057" cy="120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5428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">
            <a:extLst>
              <a:ext uri="{FF2B5EF4-FFF2-40B4-BE49-F238E27FC236}">
                <a16:creationId xmlns:a16="http://schemas.microsoft.com/office/drawing/2014/main" id="{73197A50-6FB8-4D19-ACDB-644F005AE550}"/>
              </a:ext>
            </a:extLst>
          </p:cNvPr>
          <p:cNvSpPr txBox="1"/>
          <p:nvPr/>
        </p:nvSpPr>
        <p:spPr>
          <a:xfrm>
            <a:off x="1076006" y="579909"/>
            <a:ext cx="1596399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500" spc="6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Vesper Libre" panose="00000500000000000000" pitchFamily="2" charset="0"/>
              </a:rPr>
              <a:t>LAPASSION EM REDE@ITUMBIARA 2022</a:t>
            </a:r>
            <a:endParaRPr lang="pt-BR" sz="7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Vesper Libre" panose="00000500000000000000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0DF5B99-8904-4118-AF62-494876BDC380}"/>
              </a:ext>
            </a:extLst>
          </p:cNvPr>
          <p:cNvSpPr txBox="1"/>
          <p:nvPr/>
        </p:nvSpPr>
        <p:spPr>
          <a:xfrm>
            <a:off x="9144001" y="1953857"/>
            <a:ext cx="5996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DATA DE EXECUÇÃO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E589794A-A611-8C68-8A37-4D8CC24D8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448155"/>
              </p:ext>
            </p:extLst>
          </p:nvPr>
        </p:nvGraphicFramePr>
        <p:xfrm>
          <a:off x="9187000" y="2758288"/>
          <a:ext cx="5452913" cy="7261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706">
                  <a:extLst>
                    <a:ext uri="{9D8B030D-6E8A-4147-A177-3AD203B41FA5}">
                      <a16:colId xmlns:a16="http://schemas.microsoft.com/office/drawing/2014/main" val="2524741976"/>
                    </a:ext>
                  </a:extLst>
                </a:gridCol>
                <a:gridCol w="718601">
                  <a:extLst>
                    <a:ext uri="{9D8B030D-6E8A-4147-A177-3AD203B41FA5}">
                      <a16:colId xmlns:a16="http://schemas.microsoft.com/office/drawing/2014/main" val="11578906"/>
                    </a:ext>
                  </a:extLst>
                </a:gridCol>
                <a:gridCol w="718601">
                  <a:extLst>
                    <a:ext uri="{9D8B030D-6E8A-4147-A177-3AD203B41FA5}">
                      <a16:colId xmlns:a16="http://schemas.microsoft.com/office/drawing/2014/main" val="965226037"/>
                    </a:ext>
                  </a:extLst>
                </a:gridCol>
                <a:gridCol w="718601">
                  <a:extLst>
                    <a:ext uri="{9D8B030D-6E8A-4147-A177-3AD203B41FA5}">
                      <a16:colId xmlns:a16="http://schemas.microsoft.com/office/drawing/2014/main" val="2983232258"/>
                    </a:ext>
                  </a:extLst>
                </a:gridCol>
                <a:gridCol w="718601">
                  <a:extLst>
                    <a:ext uri="{9D8B030D-6E8A-4147-A177-3AD203B41FA5}">
                      <a16:colId xmlns:a16="http://schemas.microsoft.com/office/drawing/2014/main" val="4082039262"/>
                    </a:ext>
                  </a:extLst>
                </a:gridCol>
                <a:gridCol w="718601">
                  <a:extLst>
                    <a:ext uri="{9D8B030D-6E8A-4147-A177-3AD203B41FA5}">
                      <a16:colId xmlns:a16="http://schemas.microsoft.com/office/drawing/2014/main" val="1118504771"/>
                    </a:ext>
                  </a:extLst>
                </a:gridCol>
                <a:gridCol w="718601">
                  <a:extLst>
                    <a:ext uri="{9D8B030D-6E8A-4147-A177-3AD203B41FA5}">
                      <a16:colId xmlns:a16="http://schemas.microsoft.com/office/drawing/2014/main" val="1442919036"/>
                    </a:ext>
                  </a:extLst>
                </a:gridCol>
                <a:gridCol w="718601">
                  <a:extLst>
                    <a:ext uri="{9D8B030D-6E8A-4147-A177-3AD203B41FA5}">
                      <a16:colId xmlns:a16="http://schemas.microsoft.com/office/drawing/2014/main" val="2044899718"/>
                    </a:ext>
                  </a:extLst>
                </a:gridCol>
              </a:tblGrid>
              <a:tr h="484085">
                <a:tc>
                  <a:txBody>
                    <a:bodyPr/>
                    <a:lstStyle/>
                    <a:p>
                      <a:pPr algn="ctr"/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Dom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err="1">
                          <a:latin typeface="Roboto "/>
                          <a:ea typeface="Roboto" panose="02000000000000000000" pitchFamily="2" charset="0"/>
                        </a:rPr>
                        <a:t>Seg</a:t>
                      </a:r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Ter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err="1">
                          <a:latin typeface="Roboto "/>
                          <a:ea typeface="Roboto" panose="02000000000000000000" pitchFamily="2" charset="0"/>
                        </a:rPr>
                        <a:t>Qua</a:t>
                      </a:r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err="1">
                          <a:latin typeface="Roboto "/>
                          <a:ea typeface="Roboto" panose="02000000000000000000" pitchFamily="2" charset="0"/>
                        </a:rPr>
                        <a:t>Qui</a:t>
                      </a:r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Sex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Sab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52903"/>
                  </a:ext>
                </a:extLst>
              </a:tr>
              <a:tr h="484085">
                <a:tc rowSpan="5"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  <a:latin typeface="Roboto "/>
                          <a:ea typeface="Roboto" panose="02000000000000000000" pitchFamily="2" charset="0"/>
                        </a:rPr>
                        <a:t>Setembro</a:t>
                      </a:r>
                    </a:p>
                  </a:txBody>
                  <a:tcPr marL="99231" marR="99231" marT="49616" marB="49616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73754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8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10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355537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12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13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14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15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16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17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088601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18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19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20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22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23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24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2738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25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26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27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28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29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30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13101"/>
                  </a:ext>
                </a:extLst>
              </a:tr>
              <a:tr h="484085">
                <a:tc rowSpan="4"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  <a:latin typeface="Roboto "/>
                          <a:ea typeface="Roboto" panose="02000000000000000000" pitchFamily="2" charset="0"/>
                        </a:rPr>
                        <a:t>Outubro</a:t>
                      </a:r>
                    </a:p>
                  </a:txBody>
                  <a:tcPr marL="99231" marR="99231" marT="49616" marB="49616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8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44920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vert="vert270" anchor="ctr">
                    <a:solidFill>
                      <a:srgbClr val="0271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10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12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13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14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15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180042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vert="vert270" anchor="ctr">
                    <a:solidFill>
                      <a:srgbClr val="0271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16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17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18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19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20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22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328108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vert="vert270" anchor="ctr">
                    <a:solidFill>
                      <a:srgbClr val="0271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23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24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25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26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27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28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29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03459"/>
                  </a:ext>
                </a:extLst>
              </a:tr>
              <a:tr h="484085">
                <a:tc rowSpan="5"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  <a:latin typeface="Roboto "/>
                          <a:ea typeface="Roboto" panose="02000000000000000000" pitchFamily="2" charset="0"/>
                        </a:rPr>
                        <a:t>Novembro</a:t>
                      </a:r>
                    </a:p>
                  </a:txBody>
                  <a:tcPr marL="99231" marR="99231" marT="49616" marB="49616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30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31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953891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Novembro</a:t>
                      </a:r>
                    </a:p>
                  </a:txBody>
                  <a:tcPr vert="vert270" anchor="ctr">
                    <a:solidFill>
                      <a:srgbClr val="0271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8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10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12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466083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13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14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15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16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17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18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19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88267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20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21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22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23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24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25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5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26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699118"/>
                  </a:ext>
                </a:extLst>
              </a:tr>
              <a:tr h="484085">
                <a:tc vMerge="1">
                  <a:txBody>
                    <a:bodyPr/>
                    <a:lstStyle/>
                    <a:p>
                      <a:pPr algn="ctr"/>
                      <a:endParaRPr lang="pt-BR" sz="1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27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28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29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atin typeface="Roboto "/>
                          <a:ea typeface="Roboto" panose="02000000000000000000" pitchFamily="2" charset="0"/>
                        </a:rPr>
                        <a:t>30</a:t>
                      </a: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>
                        <a:latin typeface="Roboto "/>
                        <a:ea typeface="Roboto" panose="02000000000000000000" pitchFamily="2" charset="0"/>
                      </a:endParaRPr>
                    </a:p>
                  </a:txBody>
                  <a:tcPr marL="99231" marR="99231" marT="49616" marB="49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4376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4AF86A9B-5858-4904-8293-0991AF75B1C2}"/>
              </a:ext>
            </a:extLst>
          </p:cNvPr>
          <p:cNvSpPr txBox="1"/>
          <p:nvPr/>
        </p:nvSpPr>
        <p:spPr>
          <a:xfrm>
            <a:off x="2671685" y="2586837"/>
            <a:ext cx="53721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57</a:t>
            </a:r>
          </a:p>
          <a:p>
            <a:pPr algn="ctr"/>
            <a:r>
              <a:rPr lang="pt-BR" sz="3000" dirty="0">
                <a:latin typeface="Roboto Medium" panose="02000000000000000000" pitchFamily="2" charset="0"/>
                <a:ea typeface="Roboto Medium" panose="02000000000000000000" pitchFamily="2" charset="0"/>
              </a:rPr>
              <a:t>PARTICIPANTES</a:t>
            </a:r>
          </a:p>
          <a:p>
            <a:pPr algn="ctr"/>
            <a:r>
              <a:rPr lang="pt-BR" sz="3000" dirty="0">
                <a:latin typeface="Roboto Medium" panose="02000000000000000000" pitchFamily="2" charset="0"/>
                <a:ea typeface="Roboto Medium" panose="02000000000000000000" pitchFamily="2" charset="0"/>
              </a:rPr>
              <a:t>(43 externos)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64510-9E04-4D65-9A2C-58FA66067755}"/>
              </a:ext>
            </a:extLst>
          </p:cNvPr>
          <p:cNvSpPr txBox="1"/>
          <p:nvPr/>
        </p:nvSpPr>
        <p:spPr>
          <a:xfrm>
            <a:off x="2601576" y="5032608"/>
            <a:ext cx="53721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12</a:t>
            </a:r>
          </a:p>
          <a:p>
            <a:pPr algn="ctr"/>
            <a:r>
              <a:rPr lang="pt-BR" sz="3000" dirty="0">
                <a:latin typeface="Roboto Medium" panose="02000000000000000000" pitchFamily="2" charset="0"/>
                <a:ea typeface="Roboto Medium" panose="02000000000000000000" pitchFamily="2" charset="0"/>
              </a:rPr>
              <a:t>TIMES</a:t>
            </a:r>
          </a:p>
          <a:p>
            <a:pPr algn="ctr"/>
            <a:r>
              <a:rPr lang="pt-BR" sz="3000" dirty="0">
                <a:latin typeface="Roboto Medium" panose="02000000000000000000" pitchFamily="2" charset="0"/>
                <a:ea typeface="Roboto Medium" panose="02000000000000000000" pitchFamily="2" charset="0"/>
              </a:rPr>
              <a:t>Diversificados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5AFFBC-3879-4867-9C91-3C66551C9548}"/>
              </a:ext>
            </a:extLst>
          </p:cNvPr>
          <p:cNvSpPr txBox="1"/>
          <p:nvPr/>
        </p:nvSpPr>
        <p:spPr>
          <a:xfrm>
            <a:off x="3346215" y="7478379"/>
            <a:ext cx="38430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12</a:t>
            </a:r>
          </a:p>
          <a:p>
            <a:pPr algn="ctr"/>
            <a:r>
              <a:rPr lang="pt-BR" sz="3000" dirty="0">
                <a:latin typeface="Roboto Medium" panose="02000000000000000000" pitchFamily="2" charset="0"/>
                <a:ea typeface="Roboto Medium" panose="02000000000000000000" pitchFamily="2" charset="0"/>
              </a:rPr>
              <a:t>TUTORES</a:t>
            </a:r>
            <a:r>
              <a:rPr lang="pt-BR" sz="30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19" name="Gráfico 18" descr="Quebra-cabeças">
            <a:extLst>
              <a:ext uri="{FF2B5EF4-FFF2-40B4-BE49-F238E27FC236}">
                <a16:creationId xmlns:a16="http://schemas.microsoft.com/office/drawing/2014/main" id="{3E70632C-A0F6-4EF5-A6C6-73C337B9DD9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79665" flipH="1">
            <a:off x="1331601" y="7941941"/>
            <a:ext cx="1371600" cy="1371600"/>
          </a:xfrm>
          <a:prstGeom prst="rect">
            <a:avLst/>
          </a:prstGeom>
        </p:spPr>
      </p:pic>
      <p:pic>
        <p:nvPicPr>
          <p:cNvPr id="20" name="Gráfico 19" descr="Quebra-cabeças">
            <a:extLst>
              <a:ext uri="{FF2B5EF4-FFF2-40B4-BE49-F238E27FC236}">
                <a16:creationId xmlns:a16="http://schemas.microsoft.com/office/drawing/2014/main" id="{74EC090B-3AD3-4AFD-A764-71FDBAC8461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98418">
            <a:off x="15085140" y="6893498"/>
            <a:ext cx="1169766" cy="1169766"/>
          </a:xfrm>
          <a:prstGeom prst="rect">
            <a:avLst/>
          </a:prstGeom>
        </p:spPr>
      </p:pic>
      <p:sp>
        <p:nvSpPr>
          <p:cNvPr id="21" name="Gráfico 19" descr="Quebra-cabeças">
            <a:extLst>
              <a:ext uri="{FF2B5EF4-FFF2-40B4-BE49-F238E27FC236}">
                <a16:creationId xmlns:a16="http://schemas.microsoft.com/office/drawing/2014/main" id="{5624D555-9C44-4874-9FC3-BDF26334DEC6}"/>
              </a:ext>
            </a:extLst>
          </p:cNvPr>
          <p:cNvSpPr/>
          <p:nvPr/>
        </p:nvSpPr>
        <p:spPr>
          <a:xfrm rot="19017717" flipV="1">
            <a:off x="12234944" y="10183814"/>
            <a:ext cx="1427730" cy="1498139"/>
          </a:xfrm>
          <a:custGeom>
            <a:avLst/>
            <a:gdLst>
              <a:gd name="connsiteX0" fmla="*/ 1570393 w 2430008"/>
              <a:gd name="connsiteY0" fmla="*/ 1843768 h 2430007"/>
              <a:gd name="connsiteX1" fmla="*/ 1439780 w 2430008"/>
              <a:gd name="connsiteY1" fmla="*/ 1442817 h 2430007"/>
              <a:gd name="connsiteX2" fmla="*/ 1461043 w 2430008"/>
              <a:gd name="connsiteY2" fmla="*/ 1421554 h 2430007"/>
              <a:gd name="connsiteX3" fmla="*/ 1868069 w 2430008"/>
              <a:gd name="connsiteY3" fmla="*/ 1546092 h 2430007"/>
              <a:gd name="connsiteX4" fmla="*/ 2083732 w 2430008"/>
              <a:gd name="connsiteY4" fmla="*/ 1719230 h 2430007"/>
              <a:gd name="connsiteX5" fmla="*/ 2430008 w 2430008"/>
              <a:gd name="connsiteY5" fmla="*/ 1372954 h 2430007"/>
              <a:gd name="connsiteX6" fmla="*/ 1913632 w 2430008"/>
              <a:gd name="connsiteY6" fmla="*/ 856578 h 2430007"/>
              <a:gd name="connsiteX7" fmla="*/ 2086770 w 2430008"/>
              <a:gd name="connsiteY7" fmla="*/ 640915 h 2430007"/>
              <a:gd name="connsiteX8" fmla="*/ 2211308 w 2430008"/>
              <a:gd name="connsiteY8" fmla="*/ 233888 h 2430007"/>
              <a:gd name="connsiteX9" fmla="*/ 2190045 w 2430008"/>
              <a:gd name="connsiteY9" fmla="*/ 212626 h 2430007"/>
              <a:gd name="connsiteX10" fmla="*/ 1789094 w 2430008"/>
              <a:gd name="connsiteY10" fmla="*/ 343239 h 2430007"/>
              <a:gd name="connsiteX11" fmla="*/ 1573430 w 2430008"/>
              <a:gd name="connsiteY11" fmla="*/ 516377 h 2430007"/>
              <a:gd name="connsiteX12" fmla="*/ 1057054 w 2430008"/>
              <a:gd name="connsiteY12" fmla="*/ 0 h 2430007"/>
              <a:gd name="connsiteX13" fmla="*/ 707740 w 2430008"/>
              <a:gd name="connsiteY13" fmla="*/ 346276 h 2430007"/>
              <a:gd name="connsiteX14" fmla="*/ 880878 w 2430008"/>
              <a:gd name="connsiteY14" fmla="*/ 561939 h 2430007"/>
              <a:gd name="connsiteX15" fmla="*/ 1011491 w 2430008"/>
              <a:gd name="connsiteY15" fmla="*/ 962891 h 2430007"/>
              <a:gd name="connsiteX16" fmla="*/ 990228 w 2430008"/>
              <a:gd name="connsiteY16" fmla="*/ 984153 h 2430007"/>
              <a:gd name="connsiteX17" fmla="*/ 583202 w 2430008"/>
              <a:gd name="connsiteY17" fmla="*/ 859615 h 2430007"/>
              <a:gd name="connsiteX18" fmla="*/ 367539 w 2430008"/>
              <a:gd name="connsiteY18" fmla="*/ 686477 h 2430007"/>
              <a:gd name="connsiteX19" fmla="*/ 0 w 2430008"/>
              <a:gd name="connsiteY19" fmla="*/ 1057053 h 2430007"/>
              <a:gd name="connsiteX20" fmla="*/ 516377 w 2430008"/>
              <a:gd name="connsiteY20" fmla="*/ 1573430 h 2430007"/>
              <a:gd name="connsiteX21" fmla="*/ 343239 w 2430008"/>
              <a:gd name="connsiteY21" fmla="*/ 1789093 h 2430007"/>
              <a:gd name="connsiteX22" fmla="*/ 218701 w 2430008"/>
              <a:gd name="connsiteY22" fmla="*/ 2196119 h 2430007"/>
              <a:gd name="connsiteX23" fmla="*/ 239963 w 2430008"/>
              <a:gd name="connsiteY23" fmla="*/ 2217382 h 2430007"/>
              <a:gd name="connsiteX24" fmla="*/ 640915 w 2430008"/>
              <a:gd name="connsiteY24" fmla="*/ 2086769 h 2430007"/>
              <a:gd name="connsiteX25" fmla="*/ 856578 w 2430008"/>
              <a:gd name="connsiteY25" fmla="*/ 1913631 h 2430007"/>
              <a:gd name="connsiteX26" fmla="*/ 1372955 w 2430008"/>
              <a:gd name="connsiteY26" fmla="*/ 2430008 h 2430007"/>
              <a:gd name="connsiteX27" fmla="*/ 1743531 w 2430008"/>
              <a:gd name="connsiteY27" fmla="*/ 2059432 h 2430007"/>
              <a:gd name="connsiteX28" fmla="*/ 1570393 w 2430008"/>
              <a:gd name="connsiteY28" fmla="*/ 1843768 h 2430007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1011491 w 2430008"/>
              <a:gd name="connsiteY15" fmla="*/ 962891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583202 w 2430008"/>
              <a:gd name="connsiteY16" fmla="*/ 859615 h 2430008"/>
              <a:gd name="connsiteX17" fmla="*/ 367539 w 2430008"/>
              <a:gd name="connsiteY17" fmla="*/ 686477 h 2430008"/>
              <a:gd name="connsiteX18" fmla="*/ 0 w 2430008"/>
              <a:gd name="connsiteY18" fmla="*/ 1057053 h 2430008"/>
              <a:gd name="connsiteX19" fmla="*/ 516377 w 2430008"/>
              <a:gd name="connsiteY19" fmla="*/ 1573430 h 2430008"/>
              <a:gd name="connsiteX20" fmla="*/ 343239 w 2430008"/>
              <a:gd name="connsiteY20" fmla="*/ 1789093 h 2430008"/>
              <a:gd name="connsiteX21" fmla="*/ 218701 w 2430008"/>
              <a:gd name="connsiteY21" fmla="*/ 2196119 h 2430008"/>
              <a:gd name="connsiteX22" fmla="*/ 239963 w 2430008"/>
              <a:gd name="connsiteY22" fmla="*/ 2217382 h 2430008"/>
              <a:gd name="connsiteX23" fmla="*/ 640915 w 2430008"/>
              <a:gd name="connsiteY23" fmla="*/ 2086769 h 2430008"/>
              <a:gd name="connsiteX24" fmla="*/ 856578 w 2430008"/>
              <a:gd name="connsiteY24" fmla="*/ 1913631 h 2430008"/>
              <a:gd name="connsiteX25" fmla="*/ 1372955 w 2430008"/>
              <a:gd name="connsiteY25" fmla="*/ 2430008 h 2430008"/>
              <a:gd name="connsiteX26" fmla="*/ 1743531 w 2430008"/>
              <a:gd name="connsiteY26" fmla="*/ 2059432 h 2430008"/>
              <a:gd name="connsiteX27" fmla="*/ 1570393 w 2430008"/>
              <a:gd name="connsiteY27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583202 w 2430008"/>
              <a:gd name="connsiteY15" fmla="*/ 859615 h 2430008"/>
              <a:gd name="connsiteX16" fmla="*/ 367539 w 2430008"/>
              <a:gd name="connsiteY16" fmla="*/ 686477 h 2430008"/>
              <a:gd name="connsiteX17" fmla="*/ 0 w 2430008"/>
              <a:gd name="connsiteY17" fmla="*/ 1057053 h 2430008"/>
              <a:gd name="connsiteX18" fmla="*/ 516377 w 2430008"/>
              <a:gd name="connsiteY18" fmla="*/ 1573430 h 2430008"/>
              <a:gd name="connsiteX19" fmla="*/ 343239 w 2430008"/>
              <a:gd name="connsiteY19" fmla="*/ 1789093 h 2430008"/>
              <a:gd name="connsiteX20" fmla="*/ 218701 w 2430008"/>
              <a:gd name="connsiteY20" fmla="*/ 2196119 h 2430008"/>
              <a:gd name="connsiteX21" fmla="*/ 239963 w 2430008"/>
              <a:gd name="connsiteY21" fmla="*/ 2217382 h 2430008"/>
              <a:gd name="connsiteX22" fmla="*/ 640915 w 2430008"/>
              <a:gd name="connsiteY22" fmla="*/ 2086769 h 2430008"/>
              <a:gd name="connsiteX23" fmla="*/ 856578 w 2430008"/>
              <a:gd name="connsiteY23" fmla="*/ 1913631 h 2430008"/>
              <a:gd name="connsiteX24" fmla="*/ 1372955 w 2430008"/>
              <a:gd name="connsiteY24" fmla="*/ 2430008 h 2430008"/>
              <a:gd name="connsiteX25" fmla="*/ 1743531 w 2430008"/>
              <a:gd name="connsiteY25" fmla="*/ 2059432 h 2430008"/>
              <a:gd name="connsiteX26" fmla="*/ 1570393 w 2430008"/>
              <a:gd name="connsiteY26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367539 w 2430008"/>
              <a:gd name="connsiteY15" fmla="*/ 686477 h 2430008"/>
              <a:gd name="connsiteX16" fmla="*/ 0 w 2430008"/>
              <a:gd name="connsiteY16" fmla="*/ 1057053 h 2430008"/>
              <a:gd name="connsiteX17" fmla="*/ 516377 w 2430008"/>
              <a:gd name="connsiteY17" fmla="*/ 1573430 h 2430008"/>
              <a:gd name="connsiteX18" fmla="*/ 343239 w 2430008"/>
              <a:gd name="connsiteY18" fmla="*/ 1789093 h 2430008"/>
              <a:gd name="connsiteX19" fmla="*/ 218701 w 2430008"/>
              <a:gd name="connsiteY19" fmla="*/ 2196119 h 2430008"/>
              <a:gd name="connsiteX20" fmla="*/ 239963 w 2430008"/>
              <a:gd name="connsiteY20" fmla="*/ 2217382 h 2430008"/>
              <a:gd name="connsiteX21" fmla="*/ 640915 w 2430008"/>
              <a:gd name="connsiteY21" fmla="*/ 2086769 h 2430008"/>
              <a:gd name="connsiteX22" fmla="*/ 856578 w 2430008"/>
              <a:gd name="connsiteY22" fmla="*/ 1913631 h 2430008"/>
              <a:gd name="connsiteX23" fmla="*/ 1372955 w 2430008"/>
              <a:gd name="connsiteY23" fmla="*/ 2430008 h 2430008"/>
              <a:gd name="connsiteX24" fmla="*/ 1743531 w 2430008"/>
              <a:gd name="connsiteY24" fmla="*/ 2059432 h 2430008"/>
              <a:gd name="connsiteX25" fmla="*/ 1570393 w 2430008"/>
              <a:gd name="connsiteY25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4540 w 2430008"/>
              <a:gd name="connsiteY7" fmla="*/ 1005647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410074 w 2430008"/>
              <a:gd name="connsiteY8" fmla="*/ 1249489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62311 w 2430008"/>
              <a:gd name="connsiteY10" fmla="*/ 650622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84743 w 2430008"/>
              <a:gd name="connsiteY7" fmla="*/ 949869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30008" h="2430008">
                <a:moveTo>
                  <a:pt x="1570393" y="1843768"/>
                </a:moveTo>
                <a:cubicBezTo>
                  <a:pt x="1369917" y="1849843"/>
                  <a:pt x="1297017" y="1591655"/>
                  <a:pt x="1439780" y="1442817"/>
                </a:cubicBezTo>
                <a:lnTo>
                  <a:pt x="1461043" y="1421554"/>
                </a:lnTo>
                <a:cubicBezTo>
                  <a:pt x="1609881" y="1278791"/>
                  <a:pt x="1874144" y="1345617"/>
                  <a:pt x="1868069" y="1546092"/>
                </a:cubicBezTo>
                <a:cubicBezTo>
                  <a:pt x="1865032" y="1661518"/>
                  <a:pt x="2001719" y="1801243"/>
                  <a:pt x="2083732" y="1719230"/>
                </a:cubicBezTo>
                <a:lnTo>
                  <a:pt x="2430008" y="1372954"/>
                </a:lnTo>
                <a:lnTo>
                  <a:pt x="1913632" y="856578"/>
                </a:lnTo>
                <a:cubicBezTo>
                  <a:pt x="1831619" y="774565"/>
                  <a:pt x="1712041" y="939333"/>
                  <a:pt x="1712889" y="986418"/>
                </a:cubicBezTo>
                <a:cubicBezTo>
                  <a:pt x="1718255" y="1211105"/>
                  <a:pt x="1497529" y="1323019"/>
                  <a:pt x="1312891" y="1169863"/>
                </a:cubicBezTo>
                <a:cubicBezTo>
                  <a:pt x="1305560" y="1165314"/>
                  <a:pt x="1333430" y="1191683"/>
                  <a:pt x="1291252" y="1153362"/>
                </a:cubicBezTo>
                <a:cubicBezTo>
                  <a:pt x="1117738" y="923590"/>
                  <a:pt x="1243417" y="718444"/>
                  <a:pt x="1446125" y="732628"/>
                </a:cubicBezTo>
                <a:cubicBezTo>
                  <a:pt x="1559613" y="696929"/>
                  <a:pt x="1655443" y="598389"/>
                  <a:pt x="1573430" y="516377"/>
                </a:cubicBezTo>
                <a:lnTo>
                  <a:pt x="1057054" y="0"/>
                </a:lnTo>
                <a:lnTo>
                  <a:pt x="707740" y="346276"/>
                </a:lnTo>
                <a:lnTo>
                  <a:pt x="367539" y="686477"/>
                </a:lnTo>
                <a:lnTo>
                  <a:pt x="0" y="1057053"/>
                </a:lnTo>
                <a:lnTo>
                  <a:pt x="516377" y="1573430"/>
                </a:lnTo>
                <a:cubicBezTo>
                  <a:pt x="598390" y="1655443"/>
                  <a:pt x="458664" y="1792131"/>
                  <a:pt x="343239" y="1789093"/>
                </a:cubicBezTo>
                <a:cubicBezTo>
                  <a:pt x="142763" y="1783018"/>
                  <a:pt x="75938" y="2047281"/>
                  <a:pt x="218701" y="2196119"/>
                </a:cubicBezTo>
                <a:lnTo>
                  <a:pt x="239963" y="2217382"/>
                </a:lnTo>
                <a:cubicBezTo>
                  <a:pt x="388801" y="2360145"/>
                  <a:pt x="646990" y="2287245"/>
                  <a:pt x="640915" y="2086769"/>
                </a:cubicBezTo>
                <a:cubicBezTo>
                  <a:pt x="637877" y="1971344"/>
                  <a:pt x="774565" y="1831618"/>
                  <a:pt x="856578" y="1913631"/>
                </a:cubicBezTo>
                <a:lnTo>
                  <a:pt x="1372955" y="2430008"/>
                </a:lnTo>
                <a:lnTo>
                  <a:pt x="1743531" y="2059432"/>
                </a:lnTo>
                <a:cubicBezTo>
                  <a:pt x="1825544" y="1977419"/>
                  <a:pt x="1688856" y="1840731"/>
                  <a:pt x="1570393" y="1843768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pt-BR" sz="4050" dirty="0"/>
          </a:p>
        </p:txBody>
      </p:sp>
      <p:sp>
        <p:nvSpPr>
          <p:cNvPr id="22" name="Gráfico 19" descr="Quebra-cabeças">
            <a:extLst>
              <a:ext uri="{FF2B5EF4-FFF2-40B4-BE49-F238E27FC236}">
                <a16:creationId xmlns:a16="http://schemas.microsoft.com/office/drawing/2014/main" id="{7FC8D90B-A773-42D3-A440-21F8B0B3984A}"/>
              </a:ext>
            </a:extLst>
          </p:cNvPr>
          <p:cNvSpPr/>
          <p:nvPr/>
        </p:nvSpPr>
        <p:spPr>
          <a:xfrm rot="19241134" flipV="1">
            <a:off x="7209688" y="10230788"/>
            <a:ext cx="1605563" cy="1611284"/>
          </a:xfrm>
          <a:custGeom>
            <a:avLst/>
            <a:gdLst>
              <a:gd name="connsiteX0" fmla="*/ 1570393 w 2430008"/>
              <a:gd name="connsiteY0" fmla="*/ 1843768 h 2430007"/>
              <a:gd name="connsiteX1" fmla="*/ 1439780 w 2430008"/>
              <a:gd name="connsiteY1" fmla="*/ 1442817 h 2430007"/>
              <a:gd name="connsiteX2" fmla="*/ 1461043 w 2430008"/>
              <a:gd name="connsiteY2" fmla="*/ 1421554 h 2430007"/>
              <a:gd name="connsiteX3" fmla="*/ 1868069 w 2430008"/>
              <a:gd name="connsiteY3" fmla="*/ 1546092 h 2430007"/>
              <a:gd name="connsiteX4" fmla="*/ 2083732 w 2430008"/>
              <a:gd name="connsiteY4" fmla="*/ 1719230 h 2430007"/>
              <a:gd name="connsiteX5" fmla="*/ 2430008 w 2430008"/>
              <a:gd name="connsiteY5" fmla="*/ 1372954 h 2430007"/>
              <a:gd name="connsiteX6" fmla="*/ 1913632 w 2430008"/>
              <a:gd name="connsiteY6" fmla="*/ 856578 h 2430007"/>
              <a:gd name="connsiteX7" fmla="*/ 2086770 w 2430008"/>
              <a:gd name="connsiteY7" fmla="*/ 640915 h 2430007"/>
              <a:gd name="connsiteX8" fmla="*/ 2211308 w 2430008"/>
              <a:gd name="connsiteY8" fmla="*/ 233888 h 2430007"/>
              <a:gd name="connsiteX9" fmla="*/ 2190045 w 2430008"/>
              <a:gd name="connsiteY9" fmla="*/ 212626 h 2430007"/>
              <a:gd name="connsiteX10" fmla="*/ 1789094 w 2430008"/>
              <a:gd name="connsiteY10" fmla="*/ 343239 h 2430007"/>
              <a:gd name="connsiteX11" fmla="*/ 1573430 w 2430008"/>
              <a:gd name="connsiteY11" fmla="*/ 516377 h 2430007"/>
              <a:gd name="connsiteX12" fmla="*/ 1057054 w 2430008"/>
              <a:gd name="connsiteY12" fmla="*/ 0 h 2430007"/>
              <a:gd name="connsiteX13" fmla="*/ 707740 w 2430008"/>
              <a:gd name="connsiteY13" fmla="*/ 346276 h 2430007"/>
              <a:gd name="connsiteX14" fmla="*/ 880878 w 2430008"/>
              <a:gd name="connsiteY14" fmla="*/ 561939 h 2430007"/>
              <a:gd name="connsiteX15" fmla="*/ 1011491 w 2430008"/>
              <a:gd name="connsiteY15" fmla="*/ 962891 h 2430007"/>
              <a:gd name="connsiteX16" fmla="*/ 990228 w 2430008"/>
              <a:gd name="connsiteY16" fmla="*/ 984153 h 2430007"/>
              <a:gd name="connsiteX17" fmla="*/ 583202 w 2430008"/>
              <a:gd name="connsiteY17" fmla="*/ 859615 h 2430007"/>
              <a:gd name="connsiteX18" fmla="*/ 367539 w 2430008"/>
              <a:gd name="connsiteY18" fmla="*/ 686477 h 2430007"/>
              <a:gd name="connsiteX19" fmla="*/ 0 w 2430008"/>
              <a:gd name="connsiteY19" fmla="*/ 1057053 h 2430007"/>
              <a:gd name="connsiteX20" fmla="*/ 516377 w 2430008"/>
              <a:gd name="connsiteY20" fmla="*/ 1573430 h 2430007"/>
              <a:gd name="connsiteX21" fmla="*/ 343239 w 2430008"/>
              <a:gd name="connsiteY21" fmla="*/ 1789093 h 2430007"/>
              <a:gd name="connsiteX22" fmla="*/ 218701 w 2430008"/>
              <a:gd name="connsiteY22" fmla="*/ 2196119 h 2430007"/>
              <a:gd name="connsiteX23" fmla="*/ 239963 w 2430008"/>
              <a:gd name="connsiteY23" fmla="*/ 2217382 h 2430007"/>
              <a:gd name="connsiteX24" fmla="*/ 640915 w 2430008"/>
              <a:gd name="connsiteY24" fmla="*/ 2086769 h 2430007"/>
              <a:gd name="connsiteX25" fmla="*/ 856578 w 2430008"/>
              <a:gd name="connsiteY25" fmla="*/ 1913631 h 2430007"/>
              <a:gd name="connsiteX26" fmla="*/ 1372955 w 2430008"/>
              <a:gd name="connsiteY26" fmla="*/ 2430008 h 2430007"/>
              <a:gd name="connsiteX27" fmla="*/ 1743531 w 2430008"/>
              <a:gd name="connsiteY27" fmla="*/ 2059432 h 2430007"/>
              <a:gd name="connsiteX28" fmla="*/ 1570393 w 2430008"/>
              <a:gd name="connsiteY28" fmla="*/ 1843768 h 2430007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1011491 w 2430008"/>
              <a:gd name="connsiteY15" fmla="*/ 962891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583202 w 2430008"/>
              <a:gd name="connsiteY16" fmla="*/ 859615 h 2430008"/>
              <a:gd name="connsiteX17" fmla="*/ 367539 w 2430008"/>
              <a:gd name="connsiteY17" fmla="*/ 686477 h 2430008"/>
              <a:gd name="connsiteX18" fmla="*/ 0 w 2430008"/>
              <a:gd name="connsiteY18" fmla="*/ 1057053 h 2430008"/>
              <a:gd name="connsiteX19" fmla="*/ 516377 w 2430008"/>
              <a:gd name="connsiteY19" fmla="*/ 1573430 h 2430008"/>
              <a:gd name="connsiteX20" fmla="*/ 343239 w 2430008"/>
              <a:gd name="connsiteY20" fmla="*/ 1789093 h 2430008"/>
              <a:gd name="connsiteX21" fmla="*/ 218701 w 2430008"/>
              <a:gd name="connsiteY21" fmla="*/ 2196119 h 2430008"/>
              <a:gd name="connsiteX22" fmla="*/ 239963 w 2430008"/>
              <a:gd name="connsiteY22" fmla="*/ 2217382 h 2430008"/>
              <a:gd name="connsiteX23" fmla="*/ 640915 w 2430008"/>
              <a:gd name="connsiteY23" fmla="*/ 2086769 h 2430008"/>
              <a:gd name="connsiteX24" fmla="*/ 856578 w 2430008"/>
              <a:gd name="connsiteY24" fmla="*/ 1913631 h 2430008"/>
              <a:gd name="connsiteX25" fmla="*/ 1372955 w 2430008"/>
              <a:gd name="connsiteY25" fmla="*/ 2430008 h 2430008"/>
              <a:gd name="connsiteX26" fmla="*/ 1743531 w 2430008"/>
              <a:gd name="connsiteY26" fmla="*/ 2059432 h 2430008"/>
              <a:gd name="connsiteX27" fmla="*/ 1570393 w 2430008"/>
              <a:gd name="connsiteY27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583202 w 2430008"/>
              <a:gd name="connsiteY15" fmla="*/ 859615 h 2430008"/>
              <a:gd name="connsiteX16" fmla="*/ 367539 w 2430008"/>
              <a:gd name="connsiteY16" fmla="*/ 686477 h 2430008"/>
              <a:gd name="connsiteX17" fmla="*/ 0 w 2430008"/>
              <a:gd name="connsiteY17" fmla="*/ 1057053 h 2430008"/>
              <a:gd name="connsiteX18" fmla="*/ 516377 w 2430008"/>
              <a:gd name="connsiteY18" fmla="*/ 1573430 h 2430008"/>
              <a:gd name="connsiteX19" fmla="*/ 343239 w 2430008"/>
              <a:gd name="connsiteY19" fmla="*/ 1789093 h 2430008"/>
              <a:gd name="connsiteX20" fmla="*/ 218701 w 2430008"/>
              <a:gd name="connsiteY20" fmla="*/ 2196119 h 2430008"/>
              <a:gd name="connsiteX21" fmla="*/ 239963 w 2430008"/>
              <a:gd name="connsiteY21" fmla="*/ 2217382 h 2430008"/>
              <a:gd name="connsiteX22" fmla="*/ 640915 w 2430008"/>
              <a:gd name="connsiteY22" fmla="*/ 2086769 h 2430008"/>
              <a:gd name="connsiteX23" fmla="*/ 856578 w 2430008"/>
              <a:gd name="connsiteY23" fmla="*/ 1913631 h 2430008"/>
              <a:gd name="connsiteX24" fmla="*/ 1372955 w 2430008"/>
              <a:gd name="connsiteY24" fmla="*/ 2430008 h 2430008"/>
              <a:gd name="connsiteX25" fmla="*/ 1743531 w 2430008"/>
              <a:gd name="connsiteY25" fmla="*/ 2059432 h 2430008"/>
              <a:gd name="connsiteX26" fmla="*/ 1570393 w 2430008"/>
              <a:gd name="connsiteY26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367539 w 2430008"/>
              <a:gd name="connsiteY15" fmla="*/ 686477 h 2430008"/>
              <a:gd name="connsiteX16" fmla="*/ 0 w 2430008"/>
              <a:gd name="connsiteY16" fmla="*/ 1057053 h 2430008"/>
              <a:gd name="connsiteX17" fmla="*/ 516377 w 2430008"/>
              <a:gd name="connsiteY17" fmla="*/ 1573430 h 2430008"/>
              <a:gd name="connsiteX18" fmla="*/ 343239 w 2430008"/>
              <a:gd name="connsiteY18" fmla="*/ 1789093 h 2430008"/>
              <a:gd name="connsiteX19" fmla="*/ 218701 w 2430008"/>
              <a:gd name="connsiteY19" fmla="*/ 2196119 h 2430008"/>
              <a:gd name="connsiteX20" fmla="*/ 239963 w 2430008"/>
              <a:gd name="connsiteY20" fmla="*/ 2217382 h 2430008"/>
              <a:gd name="connsiteX21" fmla="*/ 640915 w 2430008"/>
              <a:gd name="connsiteY21" fmla="*/ 2086769 h 2430008"/>
              <a:gd name="connsiteX22" fmla="*/ 856578 w 2430008"/>
              <a:gd name="connsiteY22" fmla="*/ 1913631 h 2430008"/>
              <a:gd name="connsiteX23" fmla="*/ 1372955 w 2430008"/>
              <a:gd name="connsiteY23" fmla="*/ 2430008 h 2430008"/>
              <a:gd name="connsiteX24" fmla="*/ 1743531 w 2430008"/>
              <a:gd name="connsiteY24" fmla="*/ 2059432 h 2430008"/>
              <a:gd name="connsiteX25" fmla="*/ 1570393 w 2430008"/>
              <a:gd name="connsiteY25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4540 w 2430008"/>
              <a:gd name="connsiteY7" fmla="*/ 1005647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410074 w 2430008"/>
              <a:gd name="connsiteY8" fmla="*/ 1249489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62311 w 2430008"/>
              <a:gd name="connsiteY10" fmla="*/ 650622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84743 w 2430008"/>
              <a:gd name="connsiteY7" fmla="*/ 949869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312891 w 2594853"/>
              <a:gd name="connsiteY8" fmla="*/ 1169863 h 2430008"/>
              <a:gd name="connsiteX9" fmla="*/ 1291252 w 2594853"/>
              <a:gd name="connsiteY9" fmla="*/ 1153362 h 2430008"/>
              <a:gd name="connsiteX10" fmla="*/ 1446125 w 2594853"/>
              <a:gd name="connsiteY10" fmla="*/ 732628 h 2430008"/>
              <a:gd name="connsiteX11" fmla="*/ 1573430 w 2594853"/>
              <a:gd name="connsiteY11" fmla="*/ 516377 h 2430008"/>
              <a:gd name="connsiteX12" fmla="*/ 1057054 w 2594853"/>
              <a:gd name="connsiteY12" fmla="*/ 0 h 2430008"/>
              <a:gd name="connsiteX13" fmla="*/ 707740 w 2594853"/>
              <a:gd name="connsiteY13" fmla="*/ 346276 h 2430008"/>
              <a:gd name="connsiteX14" fmla="*/ 367539 w 2594853"/>
              <a:gd name="connsiteY14" fmla="*/ 686477 h 2430008"/>
              <a:gd name="connsiteX15" fmla="*/ 0 w 2594853"/>
              <a:gd name="connsiteY15" fmla="*/ 1057053 h 2430008"/>
              <a:gd name="connsiteX16" fmla="*/ 516377 w 2594853"/>
              <a:gd name="connsiteY16" fmla="*/ 1573430 h 2430008"/>
              <a:gd name="connsiteX17" fmla="*/ 343239 w 2594853"/>
              <a:gd name="connsiteY17" fmla="*/ 1789093 h 2430008"/>
              <a:gd name="connsiteX18" fmla="*/ 218701 w 2594853"/>
              <a:gd name="connsiteY18" fmla="*/ 2196119 h 2430008"/>
              <a:gd name="connsiteX19" fmla="*/ 239963 w 2594853"/>
              <a:gd name="connsiteY19" fmla="*/ 2217382 h 2430008"/>
              <a:gd name="connsiteX20" fmla="*/ 640915 w 2594853"/>
              <a:gd name="connsiteY20" fmla="*/ 2086769 h 2430008"/>
              <a:gd name="connsiteX21" fmla="*/ 856578 w 2594853"/>
              <a:gd name="connsiteY21" fmla="*/ 1913631 h 2430008"/>
              <a:gd name="connsiteX22" fmla="*/ 1372955 w 2594853"/>
              <a:gd name="connsiteY22" fmla="*/ 2430008 h 2430008"/>
              <a:gd name="connsiteX23" fmla="*/ 1743531 w 2594853"/>
              <a:gd name="connsiteY23" fmla="*/ 2059432 h 2430008"/>
              <a:gd name="connsiteX24" fmla="*/ 1570393 w 2594853"/>
              <a:gd name="connsiteY24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312891 w 2594853"/>
              <a:gd name="connsiteY8" fmla="*/ 1169863 h 2430008"/>
              <a:gd name="connsiteX9" fmla="*/ 1446125 w 2594853"/>
              <a:gd name="connsiteY9" fmla="*/ 732628 h 2430008"/>
              <a:gd name="connsiteX10" fmla="*/ 1573430 w 2594853"/>
              <a:gd name="connsiteY10" fmla="*/ 516377 h 2430008"/>
              <a:gd name="connsiteX11" fmla="*/ 1057054 w 2594853"/>
              <a:gd name="connsiteY11" fmla="*/ 0 h 2430008"/>
              <a:gd name="connsiteX12" fmla="*/ 707740 w 2594853"/>
              <a:gd name="connsiteY12" fmla="*/ 346276 h 2430008"/>
              <a:gd name="connsiteX13" fmla="*/ 367539 w 2594853"/>
              <a:gd name="connsiteY13" fmla="*/ 686477 h 2430008"/>
              <a:gd name="connsiteX14" fmla="*/ 0 w 2594853"/>
              <a:gd name="connsiteY14" fmla="*/ 1057053 h 2430008"/>
              <a:gd name="connsiteX15" fmla="*/ 516377 w 2594853"/>
              <a:gd name="connsiteY15" fmla="*/ 1573430 h 2430008"/>
              <a:gd name="connsiteX16" fmla="*/ 343239 w 2594853"/>
              <a:gd name="connsiteY16" fmla="*/ 1789093 h 2430008"/>
              <a:gd name="connsiteX17" fmla="*/ 218701 w 2594853"/>
              <a:gd name="connsiteY17" fmla="*/ 2196119 h 2430008"/>
              <a:gd name="connsiteX18" fmla="*/ 239963 w 2594853"/>
              <a:gd name="connsiteY18" fmla="*/ 2217382 h 2430008"/>
              <a:gd name="connsiteX19" fmla="*/ 640915 w 2594853"/>
              <a:gd name="connsiteY19" fmla="*/ 2086769 h 2430008"/>
              <a:gd name="connsiteX20" fmla="*/ 856578 w 2594853"/>
              <a:gd name="connsiteY20" fmla="*/ 1913631 h 2430008"/>
              <a:gd name="connsiteX21" fmla="*/ 1372955 w 2594853"/>
              <a:gd name="connsiteY21" fmla="*/ 2430008 h 2430008"/>
              <a:gd name="connsiteX22" fmla="*/ 1743531 w 2594853"/>
              <a:gd name="connsiteY22" fmla="*/ 2059432 h 2430008"/>
              <a:gd name="connsiteX23" fmla="*/ 1570393 w 2594853"/>
              <a:gd name="connsiteY23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446125 w 2594853"/>
              <a:gd name="connsiteY8" fmla="*/ 732628 h 2430008"/>
              <a:gd name="connsiteX9" fmla="*/ 1573430 w 2594853"/>
              <a:gd name="connsiteY9" fmla="*/ 516377 h 2430008"/>
              <a:gd name="connsiteX10" fmla="*/ 1057054 w 2594853"/>
              <a:gd name="connsiteY10" fmla="*/ 0 h 2430008"/>
              <a:gd name="connsiteX11" fmla="*/ 707740 w 2594853"/>
              <a:gd name="connsiteY11" fmla="*/ 346276 h 2430008"/>
              <a:gd name="connsiteX12" fmla="*/ 367539 w 2594853"/>
              <a:gd name="connsiteY12" fmla="*/ 686477 h 2430008"/>
              <a:gd name="connsiteX13" fmla="*/ 0 w 2594853"/>
              <a:gd name="connsiteY13" fmla="*/ 1057053 h 2430008"/>
              <a:gd name="connsiteX14" fmla="*/ 516377 w 2594853"/>
              <a:gd name="connsiteY14" fmla="*/ 1573430 h 2430008"/>
              <a:gd name="connsiteX15" fmla="*/ 343239 w 2594853"/>
              <a:gd name="connsiteY15" fmla="*/ 1789093 h 2430008"/>
              <a:gd name="connsiteX16" fmla="*/ 218701 w 2594853"/>
              <a:gd name="connsiteY16" fmla="*/ 2196119 h 2430008"/>
              <a:gd name="connsiteX17" fmla="*/ 239963 w 2594853"/>
              <a:gd name="connsiteY17" fmla="*/ 2217382 h 2430008"/>
              <a:gd name="connsiteX18" fmla="*/ 640915 w 2594853"/>
              <a:gd name="connsiteY18" fmla="*/ 2086769 h 2430008"/>
              <a:gd name="connsiteX19" fmla="*/ 856578 w 2594853"/>
              <a:gd name="connsiteY19" fmla="*/ 1913631 h 2430008"/>
              <a:gd name="connsiteX20" fmla="*/ 1372955 w 2594853"/>
              <a:gd name="connsiteY20" fmla="*/ 2430008 h 2430008"/>
              <a:gd name="connsiteX21" fmla="*/ 1743531 w 2594853"/>
              <a:gd name="connsiteY21" fmla="*/ 2059432 h 2430008"/>
              <a:gd name="connsiteX22" fmla="*/ 1570393 w 2594853"/>
              <a:gd name="connsiteY22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573430 w 2594853"/>
              <a:gd name="connsiteY8" fmla="*/ 516377 h 2430008"/>
              <a:gd name="connsiteX9" fmla="*/ 1057054 w 2594853"/>
              <a:gd name="connsiteY9" fmla="*/ 0 h 2430008"/>
              <a:gd name="connsiteX10" fmla="*/ 707740 w 2594853"/>
              <a:gd name="connsiteY10" fmla="*/ 346276 h 2430008"/>
              <a:gd name="connsiteX11" fmla="*/ 367539 w 2594853"/>
              <a:gd name="connsiteY11" fmla="*/ 686477 h 2430008"/>
              <a:gd name="connsiteX12" fmla="*/ 0 w 2594853"/>
              <a:gd name="connsiteY12" fmla="*/ 1057053 h 2430008"/>
              <a:gd name="connsiteX13" fmla="*/ 516377 w 2594853"/>
              <a:gd name="connsiteY13" fmla="*/ 1573430 h 2430008"/>
              <a:gd name="connsiteX14" fmla="*/ 343239 w 2594853"/>
              <a:gd name="connsiteY14" fmla="*/ 1789093 h 2430008"/>
              <a:gd name="connsiteX15" fmla="*/ 218701 w 2594853"/>
              <a:gd name="connsiteY15" fmla="*/ 2196119 h 2430008"/>
              <a:gd name="connsiteX16" fmla="*/ 239963 w 2594853"/>
              <a:gd name="connsiteY16" fmla="*/ 2217382 h 2430008"/>
              <a:gd name="connsiteX17" fmla="*/ 640915 w 2594853"/>
              <a:gd name="connsiteY17" fmla="*/ 2086769 h 2430008"/>
              <a:gd name="connsiteX18" fmla="*/ 856578 w 2594853"/>
              <a:gd name="connsiteY18" fmla="*/ 1913631 h 2430008"/>
              <a:gd name="connsiteX19" fmla="*/ 1372955 w 2594853"/>
              <a:gd name="connsiteY19" fmla="*/ 2430008 h 2430008"/>
              <a:gd name="connsiteX20" fmla="*/ 1743531 w 2594853"/>
              <a:gd name="connsiteY20" fmla="*/ 2059432 h 2430008"/>
              <a:gd name="connsiteX21" fmla="*/ 1570393 w 2594853"/>
              <a:gd name="connsiteY21" fmla="*/ 1843768 h 2430008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712889 w 2594853"/>
              <a:gd name="connsiteY7" fmla="*/ 1168042 h 2611632"/>
              <a:gd name="connsiteX8" fmla="*/ 1573430 w 2594853"/>
              <a:gd name="connsiteY8" fmla="*/ 698001 h 2611632"/>
              <a:gd name="connsiteX9" fmla="*/ 1258393 w 2594853"/>
              <a:gd name="connsiteY9" fmla="*/ 0 h 2611632"/>
              <a:gd name="connsiteX10" fmla="*/ 707740 w 2594853"/>
              <a:gd name="connsiteY10" fmla="*/ 527900 h 2611632"/>
              <a:gd name="connsiteX11" fmla="*/ 367539 w 2594853"/>
              <a:gd name="connsiteY11" fmla="*/ 868101 h 2611632"/>
              <a:gd name="connsiteX12" fmla="*/ 0 w 2594853"/>
              <a:gd name="connsiteY12" fmla="*/ 1238677 h 2611632"/>
              <a:gd name="connsiteX13" fmla="*/ 516377 w 2594853"/>
              <a:gd name="connsiteY13" fmla="*/ 1755054 h 2611632"/>
              <a:gd name="connsiteX14" fmla="*/ 343239 w 2594853"/>
              <a:gd name="connsiteY14" fmla="*/ 1970717 h 2611632"/>
              <a:gd name="connsiteX15" fmla="*/ 218701 w 2594853"/>
              <a:gd name="connsiteY15" fmla="*/ 2377743 h 2611632"/>
              <a:gd name="connsiteX16" fmla="*/ 239963 w 2594853"/>
              <a:gd name="connsiteY16" fmla="*/ 2399006 h 2611632"/>
              <a:gd name="connsiteX17" fmla="*/ 640915 w 2594853"/>
              <a:gd name="connsiteY17" fmla="*/ 2268393 h 2611632"/>
              <a:gd name="connsiteX18" fmla="*/ 856578 w 2594853"/>
              <a:gd name="connsiteY18" fmla="*/ 2095255 h 2611632"/>
              <a:gd name="connsiteX19" fmla="*/ 1372955 w 2594853"/>
              <a:gd name="connsiteY19" fmla="*/ 2611632 h 2611632"/>
              <a:gd name="connsiteX20" fmla="*/ 1743531 w 2594853"/>
              <a:gd name="connsiteY20" fmla="*/ 2241056 h 2611632"/>
              <a:gd name="connsiteX21" fmla="*/ 1570393 w 2594853"/>
              <a:gd name="connsiteY21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573430 w 2594853"/>
              <a:gd name="connsiteY7" fmla="*/ 698001 h 2611632"/>
              <a:gd name="connsiteX8" fmla="*/ 1258393 w 2594853"/>
              <a:gd name="connsiteY8" fmla="*/ 0 h 2611632"/>
              <a:gd name="connsiteX9" fmla="*/ 707740 w 2594853"/>
              <a:gd name="connsiteY9" fmla="*/ 527900 h 2611632"/>
              <a:gd name="connsiteX10" fmla="*/ 367539 w 2594853"/>
              <a:gd name="connsiteY10" fmla="*/ 868101 h 2611632"/>
              <a:gd name="connsiteX11" fmla="*/ 0 w 2594853"/>
              <a:gd name="connsiteY11" fmla="*/ 1238677 h 2611632"/>
              <a:gd name="connsiteX12" fmla="*/ 516377 w 2594853"/>
              <a:gd name="connsiteY12" fmla="*/ 1755054 h 2611632"/>
              <a:gd name="connsiteX13" fmla="*/ 343239 w 2594853"/>
              <a:gd name="connsiteY13" fmla="*/ 1970717 h 2611632"/>
              <a:gd name="connsiteX14" fmla="*/ 218701 w 2594853"/>
              <a:gd name="connsiteY14" fmla="*/ 2377743 h 2611632"/>
              <a:gd name="connsiteX15" fmla="*/ 239963 w 2594853"/>
              <a:gd name="connsiteY15" fmla="*/ 2399006 h 2611632"/>
              <a:gd name="connsiteX16" fmla="*/ 640915 w 2594853"/>
              <a:gd name="connsiteY16" fmla="*/ 2268393 h 2611632"/>
              <a:gd name="connsiteX17" fmla="*/ 856578 w 2594853"/>
              <a:gd name="connsiteY17" fmla="*/ 2095255 h 2611632"/>
              <a:gd name="connsiteX18" fmla="*/ 1372955 w 2594853"/>
              <a:gd name="connsiteY18" fmla="*/ 2611632 h 2611632"/>
              <a:gd name="connsiteX19" fmla="*/ 1743531 w 2594853"/>
              <a:gd name="connsiteY19" fmla="*/ 2241056 h 2611632"/>
              <a:gd name="connsiteX20" fmla="*/ 1570393 w 2594853"/>
              <a:gd name="connsiteY20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258393 w 2594853"/>
              <a:gd name="connsiteY7" fmla="*/ 0 h 2611632"/>
              <a:gd name="connsiteX8" fmla="*/ 707740 w 2594853"/>
              <a:gd name="connsiteY8" fmla="*/ 527900 h 2611632"/>
              <a:gd name="connsiteX9" fmla="*/ 367539 w 2594853"/>
              <a:gd name="connsiteY9" fmla="*/ 868101 h 2611632"/>
              <a:gd name="connsiteX10" fmla="*/ 0 w 2594853"/>
              <a:gd name="connsiteY10" fmla="*/ 1238677 h 2611632"/>
              <a:gd name="connsiteX11" fmla="*/ 516377 w 2594853"/>
              <a:gd name="connsiteY11" fmla="*/ 1755054 h 2611632"/>
              <a:gd name="connsiteX12" fmla="*/ 343239 w 2594853"/>
              <a:gd name="connsiteY12" fmla="*/ 1970717 h 2611632"/>
              <a:gd name="connsiteX13" fmla="*/ 218701 w 2594853"/>
              <a:gd name="connsiteY13" fmla="*/ 2377743 h 2611632"/>
              <a:gd name="connsiteX14" fmla="*/ 239963 w 2594853"/>
              <a:gd name="connsiteY14" fmla="*/ 2399006 h 2611632"/>
              <a:gd name="connsiteX15" fmla="*/ 640915 w 2594853"/>
              <a:gd name="connsiteY15" fmla="*/ 2268393 h 2611632"/>
              <a:gd name="connsiteX16" fmla="*/ 856578 w 2594853"/>
              <a:gd name="connsiteY16" fmla="*/ 2095255 h 2611632"/>
              <a:gd name="connsiteX17" fmla="*/ 1372955 w 2594853"/>
              <a:gd name="connsiteY17" fmla="*/ 2611632 h 2611632"/>
              <a:gd name="connsiteX18" fmla="*/ 1743531 w 2594853"/>
              <a:gd name="connsiteY18" fmla="*/ 2241056 h 2611632"/>
              <a:gd name="connsiteX19" fmla="*/ 1570393 w 2594853"/>
              <a:gd name="connsiteY19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258393 w 2594853"/>
              <a:gd name="connsiteY6" fmla="*/ 0 h 2611632"/>
              <a:gd name="connsiteX7" fmla="*/ 707740 w 2594853"/>
              <a:gd name="connsiteY7" fmla="*/ 527900 h 2611632"/>
              <a:gd name="connsiteX8" fmla="*/ 367539 w 2594853"/>
              <a:gd name="connsiteY8" fmla="*/ 868101 h 2611632"/>
              <a:gd name="connsiteX9" fmla="*/ 0 w 2594853"/>
              <a:gd name="connsiteY9" fmla="*/ 1238677 h 2611632"/>
              <a:gd name="connsiteX10" fmla="*/ 516377 w 2594853"/>
              <a:gd name="connsiteY10" fmla="*/ 1755054 h 2611632"/>
              <a:gd name="connsiteX11" fmla="*/ 343239 w 2594853"/>
              <a:gd name="connsiteY11" fmla="*/ 1970717 h 2611632"/>
              <a:gd name="connsiteX12" fmla="*/ 218701 w 2594853"/>
              <a:gd name="connsiteY12" fmla="*/ 2377743 h 2611632"/>
              <a:gd name="connsiteX13" fmla="*/ 239963 w 2594853"/>
              <a:gd name="connsiteY13" fmla="*/ 2399006 h 2611632"/>
              <a:gd name="connsiteX14" fmla="*/ 640915 w 2594853"/>
              <a:gd name="connsiteY14" fmla="*/ 2268393 h 2611632"/>
              <a:gd name="connsiteX15" fmla="*/ 856578 w 2594853"/>
              <a:gd name="connsiteY15" fmla="*/ 2095255 h 2611632"/>
              <a:gd name="connsiteX16" fmla="*/ 1372955 w 2594853"/>
              <a:gd name="connsiteY16" fmla="*/ 2611632 h 2611632"/>
              <a:gd name="connsiteX17" fmla="*/ 1743531 w 2594853"/>
              <a:gd name="connsiteY17" fmla="*/ 2241056 h 2611632"/>
              <a:gd name="connsiteX18" fmla="*/ 1570393 w 2594853"/>
              <a:gd name="connsiteY18" fmla="*/ 2025392 h 2611632"/>
              <a:gd name="connsiteX0" fmla="*/ 1570393 w 2615605"/>
              <a:gd name="connsiteY0" fmla="*/ 2025392 h 2611632"/>
              <a:gd name="connsiteX1" fmla="*/ 1439780 w 2615605"/>
              <a:gd name="connsiteY1" fmla="*/ 1624441 h 2611632"/>
              <a:gd name="connsiteX2" fmla="*/ 1461043 w 2615605"/>
              <a:gd name="connsiteY2" fmla="*/ 1603178 h 2611632"/>
              <a:gd name="connsiteX3" fmla="*/ 1868069 w 2615605"/>
              <a:gd name="connsiteY3" fmla="*/ 1727716 h 2611632"/>
              <a:gd name="connsiteX4" fmla="*/ 2083732 w 2615605"/>
              <a:gd name="connsiteY4" fmla="*/ 1900854 h 2611632"/>
              <a:gd name="connsiteX5" fmla="*/ 2615605 w 2615605"/>
              <a:gd name="connsiteY5" fmla="*/ 1382641 h 2611632"/>
              <a:gd name="connsiteX6" fmla="*/ 1258393 w 2615605"/>
              <a:gd name="connsiteY6" fmla="*/ 0 h 2611632"/>
              <a:gd name="connsiteX7" fmla="*/ 707740 w 2615605"/>
              <a:gd name="connsiteY7" fmla="*/ 527900 h 2611632"/>
              <a:gd name="connsiteX8" fmla="*/ 367539 w 2615605"/>
              <a:gd name="connsiteY8" fmla="*/ 868101 h 2611632"/>
              <a:gd name="connsiteX9" fmla="*/ 0 w 2615605"/>
              <a:gd name="connsiteY9" fmla="*/ 1238677 h 2611632"/>
              <a:gd name="connsiteX10" fmla="*/ 516377 w 2615605"/>
              <a:gd name="connsiteY10" fmla="*/ 1755054 h 2611632"/>
              <a:gd name="connsiteX11" fmla="*/ 343239 w 2615605"/>
              <a:gd name="connsiteY11" fmla="*/ 1970717 h 2611632"/>
              <a:gd name="connsiteX12" fmla="*/ 218701 w 2615605"/>
              <a:gd name="connsiteY12" fmla="*/ 2377743 h 2611632"/>
              <a:gd name="connsiteX13" fmla="*/ 239963 w 2615605"/>
              <a:gd name="connsiteY13" fmla="*/ 2399006 h 2611632"/>
              <a:gd name="connsiteX14" fmla="*/ 640915 w 2615605"/>
              <a:gd name="connsiteY14" fmla="*/ 2268393 h 2611632"/>
              <a:gd name="connsiteX15" fmla="*/ 856578 w 2615605"/>
              <a:gd name="connsiteY15" fmla="*/ 2095255 h 2611632"/>
              <a:gd name="connsiteX16" fmla="*/ 1372955 w 2615605"/>
              <a:gd name="connsiteY16" fmla="*/ 2611632 h 2611632"/>
              <a:gd name="connsiteX17" fmla="*/ 1743531 w 2615605"/>
              <a:gd name="connsiteY17" fmla="*/ 2241056 h 2611632"/>
              <a:gd name="connsiteX18" fmla="*/ 1570393 w 2615605"/>
              <a:gd name="connsiteY18" fmla="*/ 2025392 h 2611632"/>
              <a:gd name="connsiteX0" fmla="*/ 1570393 w 2615605"/>
              <a:gd name="connsiteY0" fmla="*/ 2030150 h 2616390"/>
              <a:gd name="connsiteX1" fmla="*/ 1439780 w 2615605"/>
              <a:gd name="connsiteY1" fmla="*/ 1629199 h 2616390"/>
              <a:gd name="connsiteX2" fmla="*/ 1461043 w 2615605"/>
              <a:gd name="connsiteY2" fmla="*/ 1607936 h 2616390"/>
              <a:gd name="connsiteX3" fmla="*/ 1868069 w 2615605"/>
              <a:gd name="connsiteY3" fmla="*/ 1732474 h 2616390"/>
              <a:gd name="connsiteX4" fmla="*/ 2083732 w 2615605"/>
              <a:gd name="connsiteY4" fmla="*/ 1905612 h 2616390"/>
              <a:gd name="connsiteX5" fmla="*/ 2615605 w 2615605"/>
              <a:gd name="connsiteY5" fmla="*/ 1387399 h 2616390"/>
              <a:gd name="connsiteX6" fmla="*/ 1273742 w 2615605"/>
              <a:gd name="connsiteY6" fmla="*/ 0 h 2616390"/>
              <a:gd name="connsiteX7" fmla="*/ 707740 w 2615605"/>
              <a:gd name="connsiteY7" fmla="*/ 532658 h 2616390"/>
              <a:gd name="connsiteX8" fmla="*/ 367539 w 2615605"/>
              <a:gd name="connsiteY8" fmla="*/ 872859 h 2616390"/>
              <a:gd name="connsiteX9" fmla="*/ 0 w 2615605"/>
              <a:gd name="connsiteY9" fmla="*/ 1243435 h 2616390"/>
              <a:gd name="connsiteX10" fmla="*/ 516377 w 2615605"/>
              <a:gd name="connsiteY10" fmla="*/ 1759812 h 2616390"/>
              <a:gd name="connsiteX11" fmla="*/ 343239 w 2615605"/>
              <a:gd name="connsiteY11" fmla="*/ 1975475 h 2616390"/>
              <a:gd name="connsiteX12" fmla="*/ 218701 w 2615605"/>
              <a:gd name="connsiteY12" fmla="*/ 2382501 h 2616390"/>
              <a:gd name="connsiteX13" fmla="*/ 239963 w 2615605"/>
              <a:gd name="connsiteY13" fmla="*/ 2403764 h 2616390"/>
              <a:gd name="connsiteX14" fmla="*/ 640915 w 2615605"/>
              <a:gd name="connsiteY14" fmla="*/ 2273151 h 2616390"/>
              <a:gd name="connsiteX15" fmla="*/ 856578 w 2615605"/>
              <a:gd name="connsiteY15" fmla="*/ 2100013 h 2616390"/>
              <a:gd name="connsiteX16" fmla="*/ 1372955 w 2615605"/>
              <a:gd name="connsiteY16" fmla="*/ 2616390 h 2616390"/>
              <a:gd name="connsiteX17" fmla="*/ 1743531 w 2615605"/>
              <a:gd name="connsiteY17" fmla="*/ 2245814 h 2616390"/>
              <a:gd name="connsiteX18" fmla="*/ 1570393 w 2615605"/>
              <a:gd name="connsiteY18" fmla="*/ 2030150 h 2616390"/>
              <a:gd name="connsiteX0" fmla="*/ 1570393 w 2755999"/>
              <a:gd name="connsiteY0" fmla="*/ 2030150 h 2616390"/>
              <a:gd name="connsiteX1" fmla="*/ 1439780 w 2755999"/>
              <a:gd name="connsiteY1" fmla="*/ 1629199 h 2616390"/>
              <a:gd name="connsiteX2" fmla="*/ 1461043 w 2755999"/>
              <a:gd name="connsiteY2" fmla="*/ 1607936 h 2616390"/>
              <a:gd name="connsiteX3" fmla="*/ 1868069 w 2755999"/>
              <a:gd name="connsiteY3" fmla="*/ 1732474 h 2616390"/>
              <a:gd name="connsiteX4" fmla="*/ 2083732 w 2755999"/>
              <a:gd name="connsiteY4" fmla="*/ 1905612 h 2616390"/>
              <a:gd name="connsiteX5" fmla="*/ 2755999 w 2755999"/>
              <a:gd name="connsiteY5" fmla="*/ 1237887 h 2616390"/>
              <a:gd name="connsiteX6" fmla="*/ 1273742 w 2755999"/>
              <a:gd name="connsiteY6" fmla="*/ 0 h 2616390"/>
              <a:gd name="connsiteX7" fmla="*/ 707740 w 2755999"/>
              <a:gd name="connsiteY7" fmla="*/ 532658 h 2616390"/>
              <a:gd name="connsiteX8" fmla="*/ 367539 w 2755999"/>
              <a:gd name="connsiteY8" fmla="*/ 872859 h 2616390"/>
              <a:gd name="connsiteX9" fmla="*/ 0 w 2755999"/>
              <a:gd name="connsiteY9" fmla="*/ 1243435 h 2616390"/>
              <a:gd name="connsiteX10" fmla="*/ 516377 w 2755999"/>
              <a:gd name="connsiteY10" fmla="*/ 1759812 h 2616390"/>
              <a:gd name="connsiteX11" fmla="*/ 343239 w 2755999"/>
              <a:gd name="connsiteY11" fmla="*/ 1975475 h 2616390"/>
              <a:gd name="connsiteX12" fmla="*/ 218701 w 2755999"/>
              <a:gd name="connsiteY12" fmla="*/ 2382501 h 2616390"/>
              <a:gd name="connsiteX13" fmla="*/ 239963 w 2755999"/>
              <a:gd name="connsiteY13" fmla="*/ 2403764 h 2616390"/>
              <a:gd name="connsiteX14" fmla="*/ 640915 w 2755999"/>
              <a:gd name="connsiteY14" fmla="*/ 2273151 h 2616390"/>
              <a:gd name="connsiteX15" fmla="*/ 856578 w 2755999"/>
              <a:gd name="connsiteY15" fmla="*/ 2100013 h 2616390"/>
              <a:gd name="connsiteX16" fmla="*/ 1372955 w 2755999"/>
              <a:gd name="connsiteY16" fmla="*/ 2616390 h 2616390"/>
              <a:gd name="connsiteX17" fmla="*/ 1743531 w 2755999"/>
              <a:gd name="connsiteY17" fmla="*/ 2245814 h 2616390"/>
              <a:gd name="connsiteX18" fmla="*/ 1570393 w 2755999"/>
              <a:gd name="connsiteY18" fmla="*/ 2030150 h 261639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083732 w 2755999"/>
              <a:gd name="connsiteY4" fmla="*/ 2062422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299351 w 2755999"/>
              <a:gd name="connsiteY4" fmla="*/ 1840802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20895 w 2755999"/>
              <a:gd name="connsiteY3" fmla="*/ 1752742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30949 w 2755999"/>
              <a:gd name="connsiteY3" fmla="*/ 1758037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30949 w 2755999"/>
              <a:gd name="connsiteY3" fmla="*/ 1758037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630078 w 2755999"/>
              <a:gd name="connsiteY2" fmla="*/ 1582802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710680 w 2755999"/>
              <a:gd name="connsiteY18" fmla="*/ 2042529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889221 w 2755999"/>
              <a:gd name="connsiteY17" fmla="*/ 2243059 h 2773200"/>
              <a:gd name="connsiteX18" fmla="*/ 1710680 w 2755999"/>
              <a:gd name="connsiteY18" fmla="*/ 2042529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889006 w 2755999"/>
              <a:gd name="connsiteY17" fmla="*/ 2253219 h 2773200"/>
              <a:gd name="connsiteX18" fmla="*/ 1710680 w 2755999"/>
              <a:gd name="connsiteY18" fmla="*/ 2042529 h 2773200"/>
              <a:gd name="connsiteX0" fmla="*/ 1710680 w 2763351"/>
              <a:gd name="connsiteY0" fmla="*/ 2042529 h 2773200"/>
              <a:gd name="connsiteX1" fmla="*/ 1597902 w 2763351"/>
              <a:gd name="connsiteY1" fmla="*/ 1639413 h 2773200"/>
              <a:gd name="connsiteX2" fmla="*/ 1619165 w 2763351"/>
              <a:gd name="connsiteY2" fmla="*/ 1618150 h 2773200"/>
              <a:gd name="connsiteX3" fmla="*/ 2013329 w 2763351"/>
              <a:gd name="connsiteY3" fmla="*/ 1750040 h 2773200"/>
              <a:gd name="connsiteX4" fmla="*/ 2221318 w 2763351"/>
              <a:gd name="connsiteY4" fmla="*/ 1925557 h 2773200"/>
              <a:gd name="connsiteX5" fmla="*/ 2763351 w 2763351"/>
              <a:gd name="connsiteY5" fmla="*/ 1407559 h 2773200"/>
              <a:gd name="connsiteX6" fmla="*/ 1429539 w 2763351"/>
              <a:gd name="connsiteY6" fmla="*/ 0 h 2773200"/>
              <a:gd name="connsiteX7" fmla="*/ 707740 w 2763351"/>
              <a:gd name="connsiteY7" fmla="*/ 689468 h 2773200"/>
              <a:gd name="connsiteX8" fmla="*/ 367539 w 2763351"/>
              <a:gd name="connsiteY8" fmla="*/ 1029669 h 2773200"/>
              <a:gd name="connsiteX9" fmla="*/ 0 w 2763351"/>
              <a:gd name="connsiteY9" fmla="*/ 1400245 h 2773200"/>
              <a:gd name="connsiteX10" fmla="*/ 516377 w 2763351"/>
              <a:gd name="connsiteY10" fmla="*/ 1916622 h 2773200"/>
              <a:gd name="connsiteX11" fmla="*/ 343239 w 2763351"/>
              <a:gd name="connsiteY11" fmla="*/ 2132285 h 2773200"/>
              <a:gd name="connsiteX12" fmla="*/ 218701 w 2763351"/>
              <a:gd name="connsiteY12" fmla="*/ 2539311 h 2773200"/>
              <a:gd name="connsiteX13" fmla="*/ 239963 w 2763351"/>
              <a:gd name="connsiteY13" fmla="*/ 2560574 h 2773200"/>
              <a:gd name="connsiteX14" fmla="*/ 640915 w 2763351"/>
              <a:gd name="connsiteY14" fmla="*/ 2429961 h 2773200"/>
              <a:gd name="connsiteX15" fmla="*/ 856578 w 2763351"/>
              <a:gd name="connsiteY15" fmla="*/ 2256823 h 2773200"/>
              <a:gd name="connsiteX16" fmla="*/ 1372955 w 2763351"/>
              <a:gd name="connsiteY16" fmla="*/ 2773200 h 2773200"/>
              <a:gd name="connsiteX17" fmla="*/ 1889006 w 2763351"/>
              <a:gd name="connsiteY17" fmla="*/ 2253219 h 2773200"/>
              <a:gd name="connsiteX18" fmla="*/ 1710680 w 2763351"/>
              <a:gd name="connsiteY18" fmla="*/ 2042529 h 27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3351" h="2773200">
                <a:moveTo>
                  <a:pt x="1710680" y="2042529"/>
                </a:moveTo>
                <a:cubicBezTo>
                  <a:pt x="1510204" y="2048604"/>
                  <a:pt x="1455139" y="1788251"/>
                  <a:pt x="1597902" y="1639413"/>
                </a:cubicBezTo>
                <a:lnTo>
                  <a:pt x="1619165" y="1618150"/>
                </a:lnTo>
                <a:cubicBezTo>
                  <a:pt x="1768003" y="1475387"/>
                  <a:pt x="2019404" y="1549565"/>
                  <a:pt x="2013329" y="1750040"/>
                </a:cubicBezTo>
                <a:cubicBezTo>
                  <a:pt x="2010292" y="1865466"/>
                  <a:pt x="2139305" y="2007570"/>
                  <a:pt x="2221318" y="1925557"/>
                </a:cubicBezTo>
                <a:lnTo>
                  <a:pt x="2763351" y="1407559"/>
                </a:lnTo>
                <a:lnTo>
                  <a:pt x="1429539" y="0"/>
                </a:lnTo>
                <a:lnTo>
                  <a:pt x="707740" y="689468"/>
                </a:lnTo>
                <a:lnTo>
                  <a:pt x="367539" y="1029669"/>
                </a:lnTo>
                <a:lnTo>
                  <a:pt x="0" y="1400245"/>
                </a:lnTo>
                <a:lnTo>
                  <a:pt x="516377" y="1916622"/>
                </a:lnTo>
                <a:cubicBezTo>
                  <a:pt x="598390" y="1998635"/>
                  <a:pt x="458664" y="2135323"/>
                  <a:pt x="343239" y="2132285"/>
                </a:cubicBezTo>
                <a:cubicBezTo>
                  <a:pt x="142763" y="2126210"/>
                  <a:pt x="75938" y="2390473"/>
                  <a:pt x="218701" y="2539311"/>
                </a:cubicBezTo>
                <a:lnTo>
                  <a:pt x="239963" y="2560574"/>
                </a:lnTo>
                <a:cubicBezTo>
                  <a:pt x="388801" y="2703337"/>
                  <a:pt x="646990" y="2630437"/>
                  <a:pt x="640915" y="2429961"/>
                </a:cubicBezTo>
                <a:cubicBezTo>
                  <a:pt x="637877" y="2314536"/>
                  <a:pt x="774565" y="2174810"/>
                  <a:pt x="856578" y="2256823"/>
                </a:cubicBezTo>
                <a:lnTo>
                  <a:pt x="1372955" y="2773200"/>
                </a:lnTo>
                <a:lnTo>
                  <a:pt x="1889006" y="2253219"/>
                </a:lnTo>
                <a:cubicBezTo>
                  <a:pt x="1971019" y="2171206"/>
                  <a:pt x="1829143" y="2039492"/>
                  <a:pt x="1710680" y="2042529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pt-BR" sz="4050" dirty="0"/>
          </a:p>
        </p:txBody>
      </p:sp>
      <p:sp>
        <p:nvSpPr>
          <p:cNvPr id="23" name="Gráfico 19" descr="Quebra-cabeças">
            <a:extLst>
              <a:ext uri="{FF2B5EF4-FFF2-40B4-BE49-F238E27FC236}">
                <a16:creationId xmlns:a16="http://schemas.microsoft.com/office/drawing/2014/main" id="{02696545-F6FB-4C63-BB8A-83285E953998}"/>
              </a:ext>
            </a:extLst>
          </p:cNvPr>
          <p:cNvSpPr/>
          <p:nvPr/>
        </p:nvSpPr>
        <p:spPr>
          <a:xfrm rot="15679651" flipV="1">
            <a:off x="10526739" y="-808425"/>
            <a:ext cx="1090341" cy="1094226"/>
          </a:xfrm>
          <a:custGeom>
            <a:avLst/>
            <a:gdLst>
              <a:gd name="connsiteX0" fmla="*/ 1570393 w 2430008"/>
              <a:gd name="connsiteY0" fmla="*/ 1843768 h 2430007"/>
              <a:gd name="connsiteX1" fmla="*/ 1439780 w 2430008"/>
              <a:gd name="connsiteY1" fmla="*/ 1442817 h 2430007"/>
              <a:gd name="connsiteX2" fmla="*/ 1461043 w 2430008"/>
              <a:gd name="connsiteY2" fmla="*/ 1421554 h 2430007"/>
              <a:gd name="connsiteX3" fmla="*/ 1868069 w 2430008"/>
              <a:gd name="connsiteY3" fmla="*/ 1546092 h 2430007"/>
              <a:gd name="connsiteX4" fmla="*/ 2083732 w 2430008"/>
              <a:gd name="connsiteY4" fmla="*/ 1719230 h 2430007"/>
              <a:gd name="connsiteX5" fmla="*/ 2430008 w 2430008"/>
              <a:gd name="connsiteY5" fmla="*/ 1372954 h 2430007"/>
              <a:gd name="connsiteX6" fmla="*/ 1913632 w 2430008"/>
              <a:gd name="connsiteY6" fmla="*/ 856578 h 2430007"/>
              <a:gd name="connsiteX7" fmla="*/ 2086770 w 2430008"/>
              <a:gd name="connsiteY7" fmla="*/ 640915 h 2430007"/>
              <a:gd name="connsiteX8" fmla="*/ 2211308 w 2430008"/>
              <a:gd name="connsiteY8" fmla="*/ 233888 h 2430007"/>
              <a:gd name="connsiteX9" fmla="*/ 2190045 w 2430008"/>
              <a:gd name="connsiteY9" fmla="*/ 212626 h 2430007"/>
              <a:gd name="connsiteX10" fmla="*/ 1789094 w 2430008"/>
              <a:gd name="connsiteY10" fmla="*/ 343239 h 2430007"/>
              <a:gd name="connsiteX11" fmla="*/ 1573430 w 2430008"/>
              <a:gd name="connsiteY11" fmla="*/ 516377 h 2430007"/>
              <a:gd name="connsiteX12" fmla="*/ 1057054 w 2430008"/>
              <a:gd name="connsiteY12" fmla="*/ 0 h 2430007"/>
              <a:gd name="connsiteX13" fmla="*/ 707740 w 2430008"/>
              <a:gd name="connsiteY13" fmla="*/ 346276 h 2430007"/>
              <a:gd name="connsiteX14" fmla="*/ 880878 w 2430008"/>
              <a:gd name="connsiteY14" fmla="*/ 561939 h 2430007"/>
              <a:gd name="connsiteX15" fmla="*/ 1011491 w 2430008"/>
              <a:gd name="connsiteY15" fmla="*/ 962891 h 2430007"/>
              <a:gd name="connsiteX16" fmla="*/ 990228 w 2430008"/>
              <a:gd name="connsiteY16" fmla="*/ 984153 h 2430007"/>
              <a:gd name="connsiteX17" fmla="*/ 583202 w 2430008"/>
              <a:gd name="connsiteY17" fmla="*/ 859615 h 2430007"/>
              <a:gd name="connsiteX18" fmla="*/ 367539 w 2430008"/>
              <a:gd name="connsiteY18" fmla="*/ 686477 h 2430007"/>
              <a:gd name="connsiteX19" fmla="*/ 0 w 2430008"/>
              <a:gd name="connsiteY19" fmla="*/ 1057053 h 2430007"/>
              <a:gd name="connsiteX20" fmla="*/ 516377 w 2430008"/>
              <a:gd name="connsiteY20" fmla="*/ 1573430 h 2430007"/>
              <a:gd name="connsiteX21" fmla="*/ 343239 w 2430008"/>
              <a:gd name="connsiteY21" fmla="*/ 1789093 h 2430007"/>
              <a:gd name="connsiteX22" fmla="*/ 218701 w 2430008"/>
              <a:gd name="connsiteY22" fmla="*/ 2196119 h 2430007"/>
              <a:gd name="connsiteX23" fmla="*/ 239963 w 2430008"/>
              <a:gd name="connsiteY23" fmla="*/ 2217382 h 2430007"/>
              <a:gd name="connsiteX24" fmla="*/ 640915 w 2430008"/>
              <a:gd name="connsiteY24" fmla="*/ 2086769 h 2430007"/>
              <a:gd name="connsiteX25" fmla="*/ 856578 w 2430008"/>
              <a:gd name="connsiteY25" fmla="*/ 1913631 h 2430007"/>
              <a:gd name="connsiteX26" fmla="*/ 1372955 w 2430008"/>
              <a:gd name="connsiteY26" fmla="*/ 2430008 h 2430007"/>
              <a:gd name="connsiteX27" fmla="*/ 1743531 w 2430008"/>
              <a:gd name="connsiteY27" fmla="*/ 2059432 h 2430007"/>
              <a:gd name="connsiteX28" fmla="*/ 1570393 w 2430008"/>
              <a:gd name="connsiteY28" fmla="*/ 1843768 h 2430007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1011491 w 2430008"/>
              <a:gd name="connsiteY15" fmla="*/ 962891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815279 w 2430008"/>
              <a:gd name="connsiteY16" fmla="*/ 775921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788696 w 2430008"/>
              <a:gd name="connsiteY16" fmla="*/ 799557 h 2430008"/>
              <a:gd name="connsiteX17" fmla="*/ 583202 w 2430008"/>
              <a:gd name="connsiteY17" fmla="*/ 859615 h 2430008"/>
              <a:gd name="connsiteX18" fmla="*/ 367539 w 2430008"/>
              <a:gd name="connsiteY18" fmla="*/ 686477 h 2430008"/>
              <a:gd name="connsiteX19" fmla="*/ 0 w 2430008"/>
              <a:gd name="connsiteY19" fmla="*/ 1057053 h 2430008"/>
              <a:gd name="connsiteX20" fmla="*/ 516377 w 2430008"/>
              <a:gd name="connsiteY20" fmla="*/ 1573430 h 2430008"/>
              <a:gd name="connsiteX21" fmla="*/ 343239 w 2430008"/>
              <a:gd name="connsiteY21" fmla="*/ 1789093 h 2430008"/>
              <a:gd name="connsiteX22" fmla="*/ 218701 w 2430008"/>
              <a:gd name="connsiteY22" fmla="*/ 2196119 h 2430008"/>
              <a:gd name="connsiteX23" fmla="*/ 239963 w 2430008"/>
              <a:gd name="connsiteY23" fmla="*/ 2217382 h 2430008"/>
              <a:gd name="connsiteX24" fmla="*/ 640915 w 2430008"/>
              <a:gd name="connsiteY24" fmla="*/ 2086769 h 2430008"/>
              <a:gd name="connsiteX25" fmla="*/ 856578 w 2430008"/>
              <a:gd name="connsiteY25" fmla="*/ 1913631 h 2430008"/>
              <a:gd name="connsiteX26" fmla="*/ 1372955 w 2430008"/>
              <a:gd name="connsiteY26" fmla="*/ 2430008 h 2430008"/>
              <a:gd name="connsiteX27" fmla="*/ 1743531 w 2430008"/>
              <a:gd name="connsiteY27" fmla="*/ 2059432 h 2430008"/>
              <a:gd name="connsiteX28" fmla="*/ 1570393 w 2430008"/>
              <a:gd name="connsiteY28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817765 w 2430008"/>
              <a:gd name="connsiteY15" fmla="*/ 767955 h 2430008"/>
              <a:gd name="connsiteX16" fmla="*/ 583202 w 2430008"/>
              <a:gd name="connsiteY16" fmla="*/ 859615 h 2430008"/>
              <a:gd name="connsiteX17" fmla="*/ 367539 w 2430008"/>
              <a:gd name="connsiteY17" fmla="*/ 686477 h 2430008"/>
              <a:gd name="connsiteX18" fmla="*/ 0 w 2430008"/>
              <a:gd name="connsiteY18" fmla="*/ 1057053 h 2430008"/>
              <a:gd name="connsiteX19" fmla="*/ 516377 w 2430008"/>
              <a:gd name="connsiteY19" fmla="*/ 1573430 h 2430008"/>
              <a:gd name="connsiteX20" fmla="*/ 343239 w 2430008"/>
              <a:gd name="connsiteY20" fmla="*/ 1789093 h 2430008"/>
              <a:gd name="connsiteX21" fmla="*/ 218701 w 2430008"/>
              <a:gd name="connsiteY21" fmla="*/ 2196119 h 2430008"/>
              <a:gd name="connsiteX22" fmla="*/ 239963 w 2430008"/>
              <a:gd name="connsiteY22" fmla="*/ 2217382 h 2430008"/>
              <a:gd name="connsiteX23" fmla="*/ 640915 w 2430008"/>
              <a:gd name="connsiteY23" fmla="*/ 2086769 h 2430008"/>
              <a:gd name="connsiteX24" fmla="*/ 856578 w 2430008"/>
              <a:gd name="connsiteY24" fmla="*/ 1913631 h 2430008"/>
              <a:gd name="connsiteX25" fmla="*/ 1372955 w 2430008"/>
              <a:gd name="connsiteY25" fmla="*/ 2430008 h 2430008"/>
              <a:gd name="connsiteX26" fmla="*/ 1743531 w 2430008"/>
              <a:gd name="connsiteY26" fmla="*/ 2059432 h 2430008"/>
              <a:gd name="connsiteX27" fmla="*/ 1570393 w 2430008"/>
              <a:gd name="connsiteY27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583202 w 2430008"/>
              <a:gd name="connsiteY15" fmla="*/ 859615 h 2430008"/>
              <a:gd name="connsiteX16" fmla="*/ 367539 w 2430008"/>
              <a:gd name="connsiteY16" fmla="*/ 686477 h 2430008"/>
              <a:gd name="connsiteX17" fmla="*/ 0 w 2430008"/>
              <a:gd name="connsiteY17" fmla="*/ 1057053 h 2430008"/>
              <a:gd name="connsiteX18" fmla="*/ 516377 w 2430008"/>
              <a:gd name="connsiteY18" fmla="*/ 1573430 h 2430008"/>
              <a:gd name="connsiteX19" fmla="*/ 343239 w 2430008"/>
              <a:gd name="connsiteY19" fmla="*/ 1789093 h 2430008"/>
              <a:gd name="connsiteX20" fmla="*/ 218701 w 2430008"/>
              <a:gd name="connsiteY20" fmla="*/ 2196119 h 2430008"/>
              <a:gd name="connsiteX21" fmla="*/ 239963 w 2430008"/>
              <a:gd name="connsiteY21" fmla="*/ 2217382 h 2430008"/>
              <a:gd name="connsiteX22" fmla="*/ 640915 w 2430008"/>
              <a:gd name="connsiteY22" fmla="*/ 2086769 h 2430008"/>
              <a:gd name="connsiteX23" fmla="*/ 856578 w 2430008"/>
              <a:gd name="connsiteY23" fmla="*/ 1913631 h 2430008"/>
              <a:gd name="connsiteX24" fmla="*/ 1372955 w 2430008"/>
              <a:gd name="connsiteY24" fmla="*/ 2430008 h 2430008"/>
              <a:gd name="connsiteX25" fmla="*/ 1743531 w 2430008"/>
              <a:gd name="connsiteY25" fmla="*/ 2059432 h 2430008"/>
              <a:gd name="connsiteX26" fmla="*/ 1570393 w 2430008"/>
              <a:gd name="connsiteY26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880878 w 2430008"/>
              <a:gd name="connsiteY14" fmla="*/ 561939 h 2430008"/>
              <a:gd name="connsiteX15" fmla="*/ 367539 w 2430008"/>
              <a:gd name="connsiteY15" fmla="*/ 686477 h 2430008"/>
              <a:gd name="connsiteX16" fmla="*/ 0 w 2430008"/>
              <a:gd name="connsiteY16" fmla="*/ 1057053 h 2430008"/>
              <a:gd name="connsiteX17" fmla="*/ 516377 w 2430008"/>
              <a:gd name="connsiteY17" fmla="*/ 1573430 h 2430008"/>
              <a:gd name="connsiteX18" fmla="*/ 343239 w 2430008"/>
              <a:gd name="connsiteY18" fmla="*/ 1789093 h 2430008"/>
              <a:gd name="connsiteX19" fmla="*/ 218701 w 2430008"/>
              <a:gd name="connsiteY19" fmla="*/ 2196119 h 2430008"/>
              <a:gd name="connsiteX20" fmla="*/ 239963 w 2430008"/>
              <a:gd name="connsiteY20" fmla="*/ 2217382 h 2430008"/>
              <a:gd name="connsiteX21" fmla="*/ 640915 w 2430008"/>
              <a:gd name="connsiteY21" fmla="*/ 2086769 h 2430008"/>
              <a:gd name="connsiteX22" fmla="*/ 856578 w 2430008"/>
              <a:gd name="connsiteY22" fmla="*/ 1913631 h 2430008"/>
              <a:gd name="connsiteX23" fmla="*/ 1372955 w 2430008"/>
              <a:gd name="connsiteY23" fmla="*/ 2430008 h 2430008"/>
              <a:gd name="connsiteX24" fmla="*/ 1743531 w 2430008"/>
              <a:gd name="connsiteY24" fmla="*/ 2059432 h 2430008"/>
              <a:gd name="connsiteX25" fmla="*/ 1570393 w 2430008"/>
              <a:gd name="connsiteY25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2190045 w 2430008"/>
              <a:gd name="connsiteY9" fmla="*/ 212626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2211308 w 2430008"/>
              <a:gd name="connsiteY8" fmla="*/ 233888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789094 w 2430008"/>
              <a:gd name="connsiteY10" fmla="*/ 34323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2086770 w 2430008"/>
              <a:gd name="connsiteY7" fmla="*/ 640915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4540 w 2430008"/>
              <a:gd name="connsiteY7" fmla="*/ 1005647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96855 w 2430008"/>
              <a:gd name="connsiteY8" fmla="*/ 1081627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341615 w 2430008"/>
              <a:gd name="connsiteY9" fmla="*/ 1033274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818 w 2430008"/>
              <a:gd name="connsiteY8" fmla="*/ 1124050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2021 w 2430008"/>
              <a:gd name="connsiteY8" fmla="*/ 1190105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410074 w 2430008"/>
              <a:gd name="connsiteY8" fmla="*/ 1249489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190953 w 2430008"/>
              <a:gd name="connsiteY9" fmla="*/ 1094979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34654 w 2430008"/>
              <a:gd name="connsiteY8" fmla="*/ 118251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84762 w 2430008"/>
              <a:gd name="connsiteY10" fmla="*/ 685197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362311 w 2430008"/>
              <a:gd name="connsiteY10" fmla="*/ 650622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33201 w 2430008"/>
              <a:gd name="connsiteY10" fmla="*/ 698169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75399 w 2430008"/>
              <a:gd name="connsiteY7" fmla="*/ 934510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684743 w 2430008"/>
              <a:gd name="connsiteY7" fmla="*/ 949869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24275 w 2430008"/>
              <a:gd name="connsiteY7" fmla="*/ 990367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430008"/>
              <a:gd name="connsiteY0" fmla="*/ 1843768 h 2430008"/>
              <a:gd name="connsiteX1" fmla="*/ 1439780 w 2430008"/>
              <a:gd name="connsiteY1" fmla="*/ 1442817 h 2430008"/>
              <a:gd name="connsiteX2" fmla="*/ 1461043 w 2430008"/>
              <a:gd name="connsiteY2" fmla="*/ 1421554 h 2430008"/>
              <a:gd name="connsiteX3" fmla="*/ 1868069 w 2430008"/>
              <a:gd name="connsiteY3" fmla="*/ 1546092 h 2430008"/>
              <a:gd name="connsiteX4" fmla="*/ 2083732 w 2430008"/>
              <a:gd name="connsiteY4" fmla="*/ 1719230 h 2430008"/>
              <a:gd name="connsiteX5" fmla="*/ 2430008 w 2430008"/>
              <a:gd name="connsiteY5" fmla="*/ 1372954 h 2430008"/>
              <a:gd name="connsiteX6" fmla="*/ 1913632 w 2430008"/>
              <a:gd name="connsiteY6" fmla="*/ 856578 h 2430008"/>
              <a:gd name="connsiteX7" fmla="*/ 1712889 w 2430008"/>
              <a:gd name="connsiteY7" fmla="*/ 986418 h 2430008"/>
              <a:gd name="connsiteX8" fmla="*/ 1312891 w 2430008"/>
              <a:gd name="connsiteY8" fmla="*/ 1169863 h 2430008"/>
              <a:gd name="connsiteX9" fmla="*/ 1291252 w 2430008"/>
              <a:gd name="connsiteY9" fmla="*/ 1153362 h 2430008"/>
              <a:gd name="connsiteX10" fmla="*/ 1446125 w 2430008"/>
              <a:gd name="connsiteY10" fmla="*/ 732628 h 2430008"/>
              <a:gd name="connsiteX11" fmla="*/ 1573430 w 2430008"/>
              <a:gd name="connsiteY11" fmla="*/ 516377 h 2430008"/>
              <a:gd name="connsiteX12" fmla="*/ 1057054 w 2430008"/>
              <a:gd name="connsiteY12" fmla="*/ 0 h 2430008"/>
              <a:gd name="connsiteX13" fmla="*/ 707740 w 2430008"/>
              <a:gd name="connsiteY13" fmla="*/ 346276 h 2430008"/>
              <a:gd name="connsiteX14" fmla="*/ 367539 w 2430008"/>
              <a:gd name="connsiteY14" fmla="*/ 686477 h 2430008"/>
              <a:gd name="connsiteX15" fmla="*/ 0 w 2430008"/>
              <a:gd name="connsiteY15" fmla="*/ 1057053 h 2430008"/>
              <a:gd name="connsiteX16" fmla="*/ 516377 w 2430008"/>
              <a:gd name="connsiteY16" fmla="*/ 1573430 h 2430008"/>
              <a:gd name="connsiteX17" fmla="*/ 343239 w 2430008"/>
              <a:gd name="connsiteY17" fmla="*/ 1789093 h 2430008"/>
              <a:gd name="connsiteX18" fmla="*/ 218701 w 2430008"/>
              <a:gd name="connsiteY18" fmla="*/ 2196119 h 2430008"/>
              <a:gd name="connsiteX19" fmla="*/ 239963 w 2430008"/>
              <a:gd name="connsiteY19" fmla="*/ 2217382 h 2430008"/>
              <a:gd name="connsiteX20" fmla="*/ 640915 w 2430008"/>
              <a:gd name="connsiteY20" fmla="*/ 2086769 h 2430008"/>
              <a:gd name="connsiteX21" fmla="*/ 856578 w 2430008"/>
              <a:gd name="connsiteY21" fmla="*/ 1913631 h 2430008"/>
              <a:gd name="connsiteX22" fmla="*/ 1372955 w 2430008"/>
              <a:gd name="connsiteY22" fmla="*/ 2430008 h 2430008"/>
              <a:gd name="connsiteX23" fmla="*/ 1743531 w 2430008"/>
              <a:gd name="connsiteY23" fmla="*/ 2059432 h 2430008"/>
              <a:gd name="connsiteX24" fmla="*/ 1570393 w 2430008"/>
              <a:gd name="connsiteY24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312891 w 2594853"/>
              <a:gd name="connsiteY8" fmla="*/ 1169863 h 2430008"/>
              <a:gd name="connsiteX9" fmla="*/ 1291252 w 2594853"/>
              <a:gd name="connsiteY9" fmla="*/ 1153362 h 2430008"/>
              <a:gd name="connsiteX10" fmla="*/ 1446125 w 2594853"/>
              <a:gd name="connsiteY10" fmla="*/ 732628 h 2430008"/>
              <a:gd name="connsiteX11" fmla="*/ 1573430 w 2594853"/>
              <a:gd name="connsiteY11" fmla="*/ 516377 h 2430008"/>
              <a:gd name="connsiteX12" fmla="*/ 1057054 w 2594853"/>
              <a:gd name="connsiteY12" fmla="*/ 0 h 2430008"/>
              <a:gd name="connsiteX13" fmla="*/ 707740 w 2594853"/>
              <a:gd name="connsiteY13" fmla="*/ 346276 h 2430008"/>
              <a:gd name="connsiteX14" fmla="*/ 367539 w 2594853"/>
              <a:gd name="connsiteY14" fmla="*/ 686477 h 2430008"/>
              <a:gd name="connsiteX15" fmla="*/ 0 w 2594853"/>
              <a:gd name="connsiteY15" fmla="*/ 1057053 h 2430008"/>
              <a:gd name="connsiteX16" fmla="*/ 516377 w 2594853"/>
              <a:gd name="connsiteY16" fmla="*/ 1573430 h 2430008"/>
              <a:gd name="connsiteX17" fmla="*/ 343239 w 2594853"/>
              <a:gd name="connsiteY17" fmla="*/ 1789093 h 2430008"/>
              <a:gd name="connsiteX18" fmla="*/ 218701 w 2594853"/>
              <a:gd name="connsiteY18" fmla="*/ 2196119 h 2430008"/>
              <a:gd name="connsiteX19" fmla="*/ 239963 w 2594853"/>
              <a:gd name="connsiteY19" fmla="*/ 2217382 h 2430008"/>
              <a:gd name="connsiteX20" fmla="*/ 640915 w 2594853"/>
              <a:gd name="connsiteY20" fmla="*/ 2086769 h 2430008"/>
              <a:gd name="connsiteX21" fmla="*/ 856578 w 2594853"/>
              <a:gd name="connsiteY21" fmla="*/ 1913631 h 2430008"/>
              <a:gd name="connsiteX22" fmla="*/ 1372955 w 2594853"/>
              <a:gd name="connsiteY22" fmla="*/ 2430008 h 2430008"/>
              <a:gd name="connsiteX23" fmla="*/ 1743531 w 2594853"/>
              <a:gd name="connsiteY23" fmla="*/ 2059432 h 2430008"/>
              <a:gd name="connsiteX24" fmla="*/ 1570393 w 2594853"/>
              <a:gd name="connsiteY24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312891 w 2594853"/>
              <a:gd name="connsiteY8" fmla="*/ 1169863 h 2430008"/>
              <a:gd name="connsiteX9" fmla="*/ 1446125 w 2594853"/>
              <a:gd name="connsiteY9" fmla="*/ 732628 h 2430008"/>
              <a:gd name="connsiteX10" fmla="*/ 1573430 w 2594853"/>
              <a:gd name="connsiteY10" fmla="*/ 516377 h 2430008"/>
              <a:gd name="connsiteX11" fmla="*/ 1057054 w 2594853"/>
              <a:gd name="connsiteY11" fmla="*/ 0 h 2430008"/>
              <a:gd name="connsiteX12" fmla="*/ 707740 w 2594853"/>
              <a:gd name="connsiteY12" fmla="*/ 346276 h 2430008"/>
              <a:gd name="connsiteX13" fmla="*/ 367539 w 2594853"/>
              <a:gd name="connsiteY13" fmla="*/ 686477 h 2430008"/>
              <a:gd name="connsiteX14" fmla="*/ 0 w 2594853"/>
              <a:gd name="connsiteY14" fmla="*/ 1057053 h 2430008"/>
              <a:gd name="connsiteX15" fmla="*/ 516377 w 2594853"/>
              <a:gd name="connsiteY15" fmla="*/ 1573430 h 2430008"/>
              <a:gd name="connsiteX16" fmla="*/ 343239 w 2594853"/>
              <a:gd name="connsiteY16" fmla="*/ 1789093 h 2430008"/>
              <a:gd name="connsiteX17" fmla="*/ 218701 w 2594853"/>
              <a:gd name="connsiteY17" fmla="*/ 2196119 h 2430008"/>
              <a:gd name="connsiteX18" fmla="*/ 239963 w 2594853"/>
              <a:gd name="connsiteY18" fmla="*/ 2217382 h 2430008"/>
              <a:gd name="connsiteX19" fmla="*/ 640915 w 2594853"/>
              <a:gd name="connsiteY19" fmla="*/ 2086769 h 2430008"/>
              <a:gd name="connsiteX20" fmla="*/ 856578 w 2594853"/>
              <a:gd name="connsiteY20" fmla="*/ 1913631 h 2430008"/>
              <a:gd name="connsiteX21" fmla="*/ 1372955 w 2594853"/>
              <a:gd name="connsiteY21" fmla="*/ 2430008 h 2430008"/>
              <a:gd name="connsiteX22" fmla="*/ 1743531 w 2594853"/>
              <a:gd name="connsiteY22" fmla="*/ 2059432 h 2430008"/>
              <a:gd name="connsiteX23" fmla="*/ 1570393 w 2594853"/>
              <a:gd name="connsiteY23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446125 w 2594853"/>
              <a:gd name="connsiteY8" fmla="*/ 732628 h 2430008"/>
              <a:gd name="connsiteX9" fmla="*/ 1573430 w 2594853"/>
              <a:gd name="connsiteY9" fmla="*/ 516377 h 2430008"/>
              <a:gd name="connsiteX10" fmla="*/ 1057054 w 2594853"/>
              <a:gd name="connsiteY10" fmla="*/ 0 h 2430008"/>
              <a:gd name="connsiteX11" fmla="*/ 707740 w 2594853"/>
              <a:gd name="connsiteY11" fmla="*/ 346276 h 2430008"/>
              <a:gd name="connsiteX12" fmla="*/ 367539 w 2594853"/>
              <a:gd name="connsiteY12" fmla="*/ 686477 h 2430008"/>
              <a:gd name="connsiteX13" fmla="*/ 0 w 2594853"/>
              <a:gd name="connsiteY13" fmla="*/ 1057053 h 2430008"/>
              <a:gd name="connsiteX14" fmla="*/ 516377 w 2594853"/>
              <a:gd name="connsiteY14" fmla="*/ 1573430 h 2430008"/>
              <a:gd name="connsiteX15" fmla="*/ 343239 w 2594853"/>
              <a:gd name="connsiteY15" fmla="*/ 1789093 h 2430008"/>
              <a:gd name="connsiteX16" fmla="*/ 218701 w 2594853"/>
              <a:gd name="connsiteY16" fmla="*/ 2196119 h 2430008"/>
              <a:gd name="connsiteX17" fmla="*/ 239963 w 2594853"/>
              <a:gd name="connsiteY17" fmla="*/ 2217382 h 2430008"/>
              <a:gd name="connsiteX18" fmla="*/ 640915 w 2594853"/>
              <a:gd name="connsiteY18" fmla="*/ 2086769 h 2430008"/>
              <a:gd name="connsiteX19" fmla="*/ 856578 w 2594853"/>
              <a:gd name="connsiteY19" fmla="*/ 1913631 h 2430008"/>
              <a:gd name="connsiteX20" fmla="*/ 1372955 w 2594853"/>
              <a:gd name="connsiteY20" fmla="*/ 2430008 h 2430008"/>
              <a:gd name="connsiteX21" fmla="*/ 1743531 w 2594853"/>
              <a:gd name="connsiteY21" fmla="*/ 2059432 h 2430008"/>
              <a:gd name="connsiteX22" fmla="*/ 1570393 w 2594853"/>
              <a:gd name="connsiteY22" fmla="*/ 1843768 h 2430008"/>
              <a:gd name="connsiteX0" fmla="*/ 1570393 w 2594853"/>
              <a:gd name="connsiteY0" fmla="*/ 1843768 h 2430008"/>
              <a:gd name="connsiteX1" fmla="*/ 1439780 w 2594853"/>
              <a:gd name="connsiteY1" fmla="*/ 1442817 h 2430008"/>
              <a:gd name="connsiteX2" fmla="*/ 1461043 w 2594853"/>
              <a:gd name="connsiteY2" fmla="*/ 1421554 h 2430008"/>
              <a:gd name="connsiteX3" fmla="*/ 1868069 w 2594853"/>
              <a:gd name="connsiteY3" fmla="*/ 1546092 h 2430008"/>
              <a:gd name="connsiteX4" fmla="*/ 2083732 w 2594853"/>
              <a:gd name="connsiteY4" fmla="*/ 1719230 h 2430008"/>
              <a:gd name="connsiteX5" fmla="*/ 2594853 w 2594853"/>
              <a:gd name="connsiteY5" fmla="*/ 1220909 h 2430008"/>
              <a:gd name="connsiteX6" fmla="*/ 1913632 w 2594853"/>
              <a:gd name="connsiteY6" fmla="*/ 856578 h 2430008"/>
              <a:gd name="connsiteX7" fmla="*/ 1712889 w 2594853"/>
              <a:gd name="connsiteY7" fmla="*/ 986418 h 2430008"/>
              <a:gd name="connsiteX8" fmla="*/ 1573430 w 2594853"/>
              <a:gd name="connsiteY8" fmla="*/ 516377 h 2430008"/>
              <a:gd name="connsiteX9" fmla="*/ 1057054 w 2594853"/>
              <a:gd name="connsiteY9" fmla="*/ 0 h 2430008"/>
              <a:gd name="connsiteX10" fmla="*/ 707740 w 2594853"/>
              <a:gd name="connsiteY10" fmla="*/ 346276 h 2430008"/>
              <a:gd name="connsiteX11" fmla="*/ 367539 w 2594853"/>
              <a:gd name="connsiteY11" fmla="*/ 686477 h 2430008"/>
              <a:gd name="connsiteX12" fmla="*/ 0 w 2594853"/>
              <a:gd name="connsiteY12" fmla="*/ 1057053 h 2430008"/>
              <a:gd name="connsiteX13" fmla="*/ 516377 w 2594853"/>
              <a:gd name="connsiteY13" fmla="*/ 1573430 h 2430008"/>
              <a:gd name="connsiteX14" fmla="*/ 343239 w 2594853"/>
              <a:gd name="connsiteY14" fmla="*/ 1789093 h 2430008"/>
              <a:gd name="connsiteX15" fmla="*/ 218701 w 2594853"/>
              <a:gd name="connsiteY15" fmla="*/ 2196119 h 2430008"/>
              <a:gd name="connsiteX16" fmla="*/ 239963 w 2594853"/>
              <a:gd name="connsiteY16" fmla="*/ 2217382 h 2430008"/>
              <a:gd name="connsiteX17" fmla="*/ 640915 w 2594853"/>
              <a:gd name="connsiteY17" fmla="*/ 2086769 h 2430008"/>
              <a:gd name="connsiteX18" fmla="*/ 856578 w 2594853"/>
              <a:gd name="connsiteY18" fmla="*/ 1913631 h 2430008"/>
              <a:gd name="connsiteX19" fmla="*/ 1372955 w 2594853"/>
              <a:gd name="connsiteY19" fmla="*/ 2430008 h 2430008"/>
              <a:gd name="connsiteX20" fmla="*/ 1743531 w 2594853"/>
              <a:gd name="connsiteY20" fmla="*/ 2059432 h 2430008"/>
              <a:gd name="connsiteX21" fmla="*/ 1570393 w 2594853"/>
              <a:gd name="connsiteY21" fmla="*/ 1843768 h 2430008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712889 w 2594853"/>
              <a:gd name="connsiteY7" fmla="*/ 1168042 h 2611632"/>
              <a:gd name="connsiteX8" fmla="*/ 1573430 w 2594853"/>
              <a:gd name="connsiteY8" fmla="*/ 698001 h 2611632"/>
              <a:gd name="connsiteX9" fmla="*/ 1258393 w 2594853"/>
              <a:gd name="connsiteY9" fmla="*/ 0 h 2611632"/>
              <a:gd name="connsiteX10" fmla="*/ 707740 w 2594853"/>
              <a:gd name="connsiteY10" fmla="*/ 527900 h 2611632"/>
              <a:gd name="connsiteX11" fmla="*/ 367539 w 2594853"/>
              <a:gd name="connsiteY11" fmla="*/ 868101 h 2611632"/>
              <a:gd name="connsiteX12" fmla="*/ 0 w 2594853"/>
              <a:gd name="connsiteY12" fmla="*/ 1238677 h 2611632"/>
              <a:gd name="connsiteX13" fmla="*/ 516377 w 2594853"/>
              <a:gd name="connsiteY13" fmla="*/ 1755054 h 2611632"/>
              <a:gd name="connsiteX14" fmla="*/ 343239 w 2594853"/>
              <a:gd name="connsiteY14" fmla="*/ 1970717 h 2611632"/>
              <a:gd name="connsiteX15" fmla="*/ 218701 w 2594853"/>
              <a:gd name="connsiteY15" fmla="*/ 2377743 h 2611632"/>
              <a:gd name="connsiteX16" fmla="*/ 239963 w 2594853"/>
              <a:gd name="connsiteY16" fmla="*/ 2399006 h 2611632"/>
              <a:gd name="connsiteX17" fmla="*/ 640915 w 2594853"/>
              <a:gd name="connsiteY17" fmla="*/ 2268393 h 2611632"/>
              <a:gd name="connsiteX18" fmla="*/ 856578 w 2594853"/>
              <a:gd name="connsiteY18" fmla="*/ 2095255 h 2611632"/>
              <a:gd name="connsiteX19" fmla="*/ 1372955 w 2594853"/>
              <a:gd name="connsiteY19" fmla="*/ 2611632 h 2611632"/>
              <a:gd name="connsiteX20" fmla="*/ 1743531 w 2594853"/>
              <a:gd name="connsiteY20" fmla="*/ 2241056 h 2611632"/>
              <a:gd name="connsiteX21" fmla="*/ 1570393 w 2594853"/>
              <a:gd name="connsiteY21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573430 w 2594853"/>
              <a:gd name="connsiteY7" fmla="*/ 698001 h 2611632"/>
              <a:gd name="connsiteX8" fmla="*/ 1258393 w 2594853"/>
              <a:gd name="connsiteY8" fmla="*/ 0 h 2611632"/>
              <a:gd name="connsiteX9" fmla="*/ 707740 w 2594853"/>
              <a:gd name="connsiteY9" fmla="*/ 527900 h 2611632"/>
              <a:gd name="connsiteX10" fmla="*/ 367539 w 2594853"/>
              <a:gd name="connsiteY10" fmla="*/ 868101 h 2611632"/>
              <a:gd name="connsiteX11" fmla="*/ 0 w 2594853"/>
              <a:gd name="connsiteY11" fmla="*/ 1238677 h 2611632"/>
              <a:gd name="connsiteX12" fmla="*/ 516377 w 2594853"/>
              <a:gd name="connsiteY12" fmla="*/ 1755054 h 2611632"/>
              <a:gd name="connsiteX13" fmla="*/ 343239 w 2594853"/>
              <a:gd name="connsiteY13" fmla="*/ 1970717 h 2611632"/>
              <a:gd name="connsiteX14" fmla="*/ 218701 w 2594853"/>
              <a:gd name="connsiteY14" fmla="*/ 2377743 h 2611632"/>
              <a:gd name="connsiteX15" fmla="*/ 239963 w 2594853"/>
              <a:gd name="connsiteY15" fmla="*/ 2399006 h 2611632"/>
              <a:gd name="connsiteX16" fmla="*/ 640915 w 2594853"/>
              <a:gd name="connsiteY16" fmla="*/ 2268393 h 2611632"/>
              <a:gd name="connsiteX17" fmla="*/ 856578 w 2594853"/>
              <a:gd name="connsiteY17" fmla="*/ 2095255 h 2611632"/>
              <a:gd name="connsiteX18" fmla="*/ 1372955 w 2594853"/>
              <a:gd name="connsiteY18" fmla="*/ 2611632 h 2611632"/>
              <a:gd name="connsiteX19" fmla="*/ 1743531 w 2594853"/>
              <a:gd name="connsiteY19" fmla="*/ 2241056 h 2611632"/>
              <a:gd name="connsiteX20" fmla="*/ 1570393 w 2594853"/>
              <a:gd name="connsiteY20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913632 w 2594853"/>
              <a:gd name="connsiteY6" fmla="*/ 1038202 h 2611632"/>
              <a:gd name="connsiteX7" fmla="*/ 1258393 w 2594853"/>
              <a:gd name="connsiteY7" fmla="*/ 0 h 2611632"/>
              <a:gd name="connsiteX8" fmla="*/ 707740 w 2594853"/>
              <a:gd name="connsiteY8" fmla="*/ 527900 h 2611632"/>
              <a:gd name="connsiteX9" fmla="*/ 367539 w 2594853"/>
              <a:gd name="connsiteY9" fmla="*/ 868101 h 2611632"/>
              <a:gd name="connsiteX10" fmla="*/ 0 w 2594853"/>
              <a:gd name="connsiteY10" fmla="*/ 1238677 h 2611632"/>
              <a:gd name="connsiteX11" fmla="*/ 516377 w 2594853"/>
              <a:gd name="connsiteY11" fmla="*/ 1755054 h 2611632"/>
              <a:gd name="connsiteX12" fmla="*/ 343239 w 2594853"/>
              <a:gd name="connsiteY12" fmla="*/ 1970717 h 2611632"/>
              <a:gd name="connsiteX13" fmla="*/ 218701 w 2594853"/>
              <a:gd name="connsiteY13" fmla="*/ 2377743 h 2611632"/>
              <a:gd name="connsiteX14" fmla="*/ 239963 w 2594853"/>
              <a:gd name="connsiteY14" fmla="*/ 2399006 h 2611632"/>
              <a:gd name="connsiteX15" fmla="*/ 640915 w 2594853"/>
              <a:gd name="connsiteY15" fmla="*/ 2268393 h 2611632"/>
              <a:gd name="connsiteX16" fmla="*/ 856578 w 2594853"/>
              <a:gd name="connsiteY16" fmla="*/ 2095255 h 2611632"/>
              <a:gd name="connsiteX17" fmla="*/ 1372955 w 2594853"/>
              <a:gd name="connsiteY17" fmla="*/ 2611632 h 2611632"/>
              <a:gd name="connsiteX18" fmla="*/ 1743531 w 2594853"/>
              <a:gd name="connsiteY18" fmla="*/ 2241056 h 2611632"/>
              <a:gd name="connsiteX19" fmla="*/ 1570393 w 2594853"/>
              <a:gd name="connsiteY19" fmla="*/ 2025392 h 2611632"/>
              <a:gd name="connsiteX0" fmla="*/ 1570393 w 2594853"/>
              <a:gd name="connsiteY0" fmla="*/ 2025392 h 2611632"/>
              <a:gd name="connsiteX1" fmla="*/ 1439780 w 2594853"/>
              <a:gd name="connsiteY1" fmla="*/ 1624441 h 2611632"/>
              <a:gd name="connsiteX2" fmla="*/ 1461043 w 2594853"/>
              <a:gd name="connsiteY2" fmla="*/ 1603178 h 2611632"/>
              <a:gd name="connsiteX3" fmla="*/ 1868069 w 2594853"/>
              <a:gd name="connsiteY3" fmla="*/ 1727716 h 2611632"/>
              <a:gd name="connsiteX4" fmla="*/ 2083732 w 2594853"/>
              <a:gd name="connsiteY4" fmla="*/ 1900854 h 2611632"/>
              <a:gd name="connsiteX5" fmla="*/ 2594853 w 2594853"/>
              <a:gd name="connsiteY5" fmla="*/ 1402533 h 2611632"/>
              <a:gd name="connsiteX6" fmla="*/ 1258393 w 2594853"/>
              <a:gd name="connsiteY6" fmla="*/ 0 h 2611632"/>
              <a:gd name="connsiteX7" fmla="*/ 707740 w 2594853"/>
              <a:gd name="connsiteY7" fmla="*/ 527900 h 2611632"/>
              <a:gd name="connsiteX8" fmla="*/ 367539 w 2594853"/>
              <a:gd name="connsiteY8" fmla="*/ 868101 h 2611632"/>
              <a:gd name="connsiteX9" fmla="*/ 0 w 2594853"/>
              <a:gd name="connsiteY9" fmla="*/ 1238677 h 2611632"/>
              <a:gd name="connsiteX10" fmla="*/ 516377 w 2594853"/>
              <a:gd name="connsiteY10" fmla="*/ 1755054 h 2611632"/>
              <a:gd name="connsiteX11" fmla="*/ 343239 w 2594853"/>
              <a:gd name="connsiteY11" fmla="*/ 1970717 h 2611632"/>
              <a:gd name="connsiteX12" fmla="*/ 218701 w 2594853"/>
              <a:gd name="connsiteY12" fmla="*/ 2377743 h 2611632"/>
              <a:gd name="connsiteX13" fmla="*/ 239963 w 2594853"/>
              <a:gd name="connsiteY13" fmla="*/ 2399006 h 2611632"/>
              <a:gd name="connsiteX14" fmla="*/ 640915 w 2594853"/>
              <a:gd name="connsiteY14" fmla="*/ 2268393 h 2611632"/>
              <a:gd name="connsiteX15" fmla="*/ 856578 w 2594853"/>
              <a:gd name="connsiteY15" fmla="*/ 2095255 h 2611632"/>
              <a:gd name="connsiteX16" fmla="*/ 1372955 w 2594853"/>
              <a:gd name="connsiteY16" fmla="*/ 2611632 h 2611632"/>
              <a:gd name="connsiteX17" fmla="*/ 1743531 w 2594853"/>
              <a:gd name="connsiteY17" fmla="*/ 2241056 h 2611632"/>
              <a:gd name="connsiteX18" fmla="*/ 1570393 w 2594853"/>
              <a:gd name="connsiteY18" fmla="*/ 2025392 h 2611632"/>
              <a:gd name="connsiteX0" fmla="*/ 1570393 w 2615605"/>
              <a:gd name="connsiteY0" fmla="*/ 2025392 h 2611632"/>
              <a:gd name="connsiteX1" fmla="*/ 1439780 w 2615605"/>
              <a:gd name="connsiteY1" fmla="*/ 1624441 h 2611632"/>
              <a:gd name="connsiteX2" fmla="*/ 1461043 w 2615605"/>
              <a:gd name="connsiteY2" fmla="*/ 1603178 h 2611632"/>
              <a:gd name="connsiteX3" fmla="*/ 1868069 w 2615605"/>
              <a:gd name="connsiteY3" fmla="*/ 1727716 h 2611632"/>
              <a:gd name="connsiteX4" fmla="*/ 2083732 w 2615605"/>
              <a:gd name="connsiteY4" fmla="*/ 1900854 h 2611632"/>
              <a:gd name="connsiteX5" fmla="*/ 2615605 w 2615605"/>
              <a:gd name="connsiteY5" fmla="*/ 1382641 h 2611632"/>
              <a:gd name="connsiteX6" fmla="*/ 1258393 w 2615605"/>
              <a:gd name="connsiteY6" fmla="*/ 0 h 2611632"/>
              <a:gd name="connsiteX7" fmla="*/ 707740 w 2615605"/>
              <a:gd name="connsiteY7" fmla="*/ 527900 h 2611632"/>
              <a:gd name="connsiteX8" fmla="*/ 367539 w 2615605"/>
              <a:gd name="connsiteY8" fmla="*/ 868101 h 2611632"/>
              <a:gd name="connsiteX9" fmla="*/ 0 w 2615605"/>
              <a:gd name="connsiteY9" fmla="*/ 1238677 h 2611632"/>
              <a:gd name="connsiteX10" fmla="*/ 516377 w 2615605"/>
              <a:gd name="connsiteY10" fmla="*/ 1755054 h 2611632"/>
              <a:gd name="connsiteX11" fmla="*/ 343239 w 2615605"/>
              <a:gd name="connsiteY11" fmla="*/ 1970717 h 2611632"/>
              <a:gd name="connsiteX12" fmla="*/ 218701 w 2615605"/>
              <a:gd name="connsiteY12" fmla="*/ 2377743 h 2611632"/>
              <a:gd name="connsiteX13" fmla="*/ 239963 w 2615605"/>
              <a:gd name="connsiteY13" fmla="*/ 2399006 h 2611632"/>
              <a:gd name="connsiteX14" fmla="*/ 640915 w 2615605"/>
              <a:gd name="connsiteY14" fmla="*/ 2268393 h 2611632"/>
              <a:gd name="connsiteX15" fmla="*/ 856578 w 2615605"/>
              <a:gd name="connsiteY15" fmla="*/ 2095255 h 2611632"/>
              <a:gd name="connsiteX16" fmla="*/ 1372955 w 2615605"/>
              <a:gd name="connsiteY16" fmla="*/ 2611632 h 2611632"/>
              <a:gd name="connsiteX17" fmla="*/ 1743531 w 2615605"/>
              <a:gd name="connsiteY17" fmla="*/ 2241056 h 2611632"/>
              <a:gd name="connsiteX18" fmla="*/ 1570393 w 2615605"/>
              <a:gd name="connsiteY18" fmla="*/ 2025392 h 2611632"/>
              <a:gd name="connsiteX0" fmla="*/ 1570393 w 2615605"/>
              <a:gd name="connsiteY0" fmla="*/ 2030150 h 2616390"/>
              <a:gd name="connsiteX1" fmla="*/ 1439780 w 2615605"/>
              <a:gd name="connsiteY1" fmla="*/ 1629199 h 2616390"/>
              <a:gd name="connsiteX2" fmla="*/ 1461043 w 2615605"/>
              <a:gd name="connsiteY2" fmla="*/ 1607936 h 2616390"/>
              <a:gd name="connsiteX3" fmla="*/ 1868069 w 2615605"/>
              <a:gd name="connsiteY3" fmla="*/ 1732474 h 2616390"/>
              <a:gd name="connsiteX4" fmla="*/ 2083732 w 2615605"/>
              <a:gd name="connsiteY4" fmla="*/ 1905612 h 2616390"/>
              <a:gd name="connsiteX5" fmla="*/ 2615605 w 2615605"/>
              <a:gd name="connsiteY5" fmla="*/ 1387399 h 2616390"/>
              <a:gd name="connsiteX6" fmla="*/ 1273742 w 2615605"/>
              <a:gd name="connsiteY6" fmla="*/ 0 h 2616390"/>
              <a:gd name="connsiteX7" fmla="*/ 707740 w 2615605"/>
              <a:gd name="connsiteY7" fmla="*/ 532658 h 2616390"/>
              <a:gd name="connsiteX8" fmla="*/ 367539 w 2615605"/>
              <a:gd name="connsiteY8" fmla="*/ 872859 h 2616390"/>
              <a:gd name="connsiteX9" fmla="*/ 0 w 2615605"/>
              <a:gd name="connsiteY9" fmla="*/ 1243435 h 2616390"/>
              <a:gd name="connsiteX10" fmla="*/ 516377 w 2615605"/>
              <a:gd name="connsiteY10" fmla="*/ 1759812 h 2616390"/>
              <a:gd name="connsiteX11" fmla="*/ 343239 w 2615605"/>
              <a:gd name="connsiteY11" fmla="*/ 1975475 h 2616390"/>
              <a:gd name="connsiteX12" fmla="*/ 218701 w 2615605"/>
              <a:gd name="connsiteY12" fmla="*/ 2382501 h 2616390"/>
              <a:gd name="connsiteX13" fmla="*/ 239963 w 2615605"/>
              <a:gd name="connsiteY13" fmla="*/ 2403764 h 2616390"/>
              <a:gd name="connsiteX14" fmla="*/ 640915 w 2615605"/>
              <a:gd name="connsiteY14" fmla="*/ 2273151 h 2616390"/>
              <a:gd name="connsiteX15" fmla="*/ 856578 w 2615605"/>
              <a:gd name="connsiteY15" fmla="*/ 2100013 h 2616390"/>
              <a:gd name="connsiteX16" fmla="*/ 1372955 w 2615605"/>
              <a:gd name="connsiteY16" fmla="*/ 2616390 h 2616390"/>
              <a:gd name="connsiteX17" fmla="*/ 1743531 w 2615605"/>
              <a:gd name="connsiteY17" fmla="*/ 2245814 h 2616390"/>
              <a:gd name="connsiteX18" fmla="*/ 1570393 w 2615605"/>
              <a:gd name="connsiteY18" fmla="*/ 2030150 h 2616390"/>
              <a:gd name="connsiteX0" fmla="*/ 1570393 w 2755999"/>
              <a:gd name="connsiteY0" fmla="*/ 2030150 h 2616390"/>
              <a:gd name="connsiteX1" fmla="*/ 1439780 w 2755999"/>
              <a:gd name="connsiteY1" fmla="*/ 1629199 h 2616390"/>
              <a:gd name="connsiteX2" fmla="*/ 1461043 w 2755999"/>
              <a:gd name="connsiteY2" fmla="*/ 1607936 h 2616390"/>
              <a:gd name="connsiteX3" fmla="*/ 1868069 w 2755999"/>
              <a:gd name="connsiteY3" fmla="*/ 1732474 h 2616390"/>
              <a:gd name="connsiteX4" fmla="*/ 2083732 w 2755999"/>
              <a:gd name="connsiteY4" fmla="*/ 1905612 h 2616390"/>
              <a:gd name="connsiteX5" fmla="*/ 2755999 w 2755999"/>
              <a:gd name="connsiteY5" fmla="*/ 1237887 h 2616390"/>
              <a:gd name="connsiteX6" fmla="*/ 1273742 w 2755999"/>
              <a:gd name="connsiteY6" fmla="*/ 0 h 2616390"/>
              <a:gd name="connsiteX7" fmla="*/ 707740 w 2755999"/>
              <a:gd name="connsiteY7" fmla="*/ 532658 h 2616390"/>
              <a:gd name="connsiteX8" fmla="*/ 367539 w 2755999"/>
              <a:gd name="connsiteY8" fmla="*/ 872859 h 2616390"/>
              <a:gd name="connsiteX9" fmla="*/ 0 w 2755999"/>
              <a:gd name="connsiteY9" fmla="*/ 1243435 h 2616390"/>
              <a:gd name="connsiteX10" fmla="*/ 516377 w 2755999"/>
              <a:gd name="connsiteY10" fmla="*/ 1759812 h 2616390"/>
              <a:gd name="connsiteX11" fmla="*/ 343239 w 2755999"/>
              <a:gd name="connsiteY11" fmla="*/ 1975475 h 2616390"/>
              <a:gd name="connsiteX12" fmla="*/ 218701 w 2755999"/>
              <a:gd name="connsiteY12" fmla="*/ 2382501 h 2616390"/>
              <a:gd name="connsiteX13" fmla="*/ 239963 w 2755999"/>
              <a:gd name="connsiteY13" fmla="*/ 2403764 h 2616390"/>
              <a:gd name="connsiteX14" fmla="*/ 640915 w 2755999"/>
              <a:gd name="connsiteY14" fmla="*/ 2273151 h 2616390"/>
              <a:gd name="connsiteX15" fmla="*/ 856578 w 2755999"/>
              <a:gd name="connsiteY15" fmla="*/ 2100013 h 2616390"/>
              <a:gd name="connsiteX16" fmla="*/ 1372955 w 2755999"/>
              <a:gd name="connsiteY16" fmla="*/ 2616390 h 2616390"/>
              <a:gd name="connsiteX17" fmla="*/ 1743531 w 2755999"/>
              <a:gd name="connsiteY17" fmla="*/ 2245814 h 2616390"/>
              <a:gd name="connsiteX18" fmla="*/ 1570393 w 2755999"/>
              <a:gd name="connsiteY18" fmla="*/ 2030150 h 261639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083732 w 2755999"/>
              <a:gd name="connsiteY4" fmla="*/ 2062422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299351 w 2755999"/>
              <a:gd name="connsiteY4" fmla="*/ 1840802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1868069 w 2755999"/>
              <a:gd name="connsiteY3" fmla="*/ 1889284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20895 w 2755999"/>
              <a:gd name="connsiteY3" fmla="*/ 1752742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30949 w 2755999"/>
              <a:gd name="connsiteY3" fmla="*/ 1758037 h 2773200"/>
              <a:gd name="connsiteX4" fmla="*/ 2255039 w 2755999"/>
              <a:gd name="connsiteY4" fmla="*/ 1893233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30949 w 2755999"/>
              <a:gd name="connsiteY3" fmla="*/ 1758037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461043 w 2755999"/>
              <a:gd name="connsiteY2" fmla="*/ 1764746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630078 w 2755999"/>
              <a:gd name="connsiteY2" fmla="*/ 1582802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439780 w 2755999"/>
              <a:gd name="connsiteY1" fmla="*/ 1786009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570393 w 2755999"/>
              <a:gd name="connsiteY0" fmla="*/ 2186960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570393 w 2755999"/>
              <a:gd name="connsiteY18" fmla="*/ 2186960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743531 w 2755999"/>
              <a:gd name="connsiteY17" fmla="*/ 2402624 h 2773200"/>
              <a:gd name="connsiteX18" fmla="*/ 1710680 w 2755999"/>
              <a:gd name="connsiteY18" fmla="*/ 2042529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889221 w 2755999"/>
              <a:gd name="connsiteY17" fmla="*/ 2243059 h 2773200"/>
              <a:gd name="connsiteX18" fmla="*/ 1710680 w 2755999"/>
              <a:gd name="connsiteY18" fmla="*/ 2042529 h 2773200"/>
              <a:gd name="connsiteX0" fmla="*/ 1710680 w 2755999"/>
              <a:gd name="connsiteY0" fmla="*/ 2042529 h 2773200"/>
              <a:gd name="connsiteX1" fmla="*/ 1597902 w 2755999"/>
              <a:gd name="connsiteY1" fmla="*/ 1639413 h 2773200"/>
              <a:gd name="connsiteX2" fmla="*/ 1619165 w 2755999"/>
              <a:gd name="connsiteY2" fmla="*/ 1618150 h 2773200"/>
              <a:gd name="connsiteX3" fmla="*/ 2013329 w 2755999"/>
              <a:gd name="connsiteY3" fmla="*/ 1750040 h 2773200"/>
              <a:gd name="connsiteX4" fmla="*/ 2221318 w 2755999"/>
              <a:gd name="connsiteY4" fmla="*/ 1925557 h 2773200"/>
              <a:gd name="connsiteX5" fmla="*/ 2755999 w 2755999"/>
              <a:gd name="connsiteY5" fmla="*/ 1394697 h 2773200"/>
              <a:gd name="connsiteX6" fmla="*/ 1429539 w 2755999"/>
              <a:gd name="connsiteY6" fmla="*/ 0 h 2773200"/>
              <a:gd name="connsiteX7" fmla="*/ 707740 w 2755999"/>
              <a:gd name="connsiteY7" fmla="*/ 689468 h 2773200"/>
              <a:gd name="connsiteX8" fmla="*/ 367539 w 2755999"/>
              <a:gd name="connsiteY8" fmla="*/ 1029669 h 2773200"/>
              <a:gd name="connsiteX9" fmla="*/ 0 w 2755999"/>
              <a:gd name="connsiteY9" fmla="*/ 1400245 h 2773200"/>
              <a:gd name="connsiteX10" fmla="*/ 516377 w 2755999"/>
              <a:gd name="connsiteY10" fmla="*/ 1916622 h 2773200"/>
              <a:gd name="connsiteX11" fmla="*/ 343239 w 2755999"/>
              <a:gd name="connsiteY11" fmla="*/ 2132285 h 2773200"/>
              <a:gd name="connsiteX12" fmla="*/ 218701 w 2755999"/>
              <a:gd name="connsiteY12" fmla="*/ 2539311 h 2773200"/>
              <a:gd name="connsiteX13" fmla="*/ 239963 w 2755999"/>
              <a:gd name="connsiteY13" fmla="*/ 2560574 h 2773200"/>
              <a:gd name="connsiteX14" fmla="*/ 640915 w 2755999"/>
              <a:gd name="connsiteY14" fmla="*/ 2429961 h 2773200"/>
              <a:gd name="connsiteX15" fmla="*/ 856578 w 2755999"/>
              <a:gd name="connsiteY15" fmla="*/ 2256823 h 2773200"/>
              <a:gd name="connsiteX16" fmla="*/ 1372955 w 2755999"/>
              <a:gd name="connsiteY16" fmla="*/ 2773200 h 2773200"/>
              <a:gd name="connsiteX17" fmla="*/ 1889006 w 2755999"/>
              <a:gd name="connsiteY17" fmla="*/ 2253219 h 2773200"/>
              <a:gd name="connsiteX18" fmla="*/ 1710680 w 2755999"/>
              <a:gd name="connsiteY18" fmla="*/ 2042529 h 2773200"/>
              <a:gd name="connsiteX0" fmla="*/ 1710680 w 2763351"/>
              <a:gd name="connsiteY0" fmla="*/ 2042529 h 2773200"/>
              <a:gd name="connsiteX1" fmla="*/ 1597902 w 2763351"/>
              <a:gd name="connsiteY1" fmla="*/ 1639413 h 2773200"/>
              <a:gd name="connsiteX2" fmla="*/ 1619165 w 2763351"/>
              <a:gd name="connsiteY2" fmla="*/ 1618150 h 2773200"/>
              <a:gd name="connsiteX3" fmla="*/ 2013329 w 2763351"/>
              <a:gd name="connsiteY3" fmla="*/ 1750040 h 2773200"/>
              <a:gd name="connsiteX4" fmla="*/ 2221318 w 2763351"/>
              <a:gd name="connsiteY4" fmla="*/ 1925557 h 2773200"/>
              <a:gd name="connsiteX5" fmla="*/ 2763351 w 2763351"/>
              <a:gd name="connsiteY5" fmla="*/ 1407559 h 2773200"/>
              <a:gd name="connsiteX6" fmla="*/ 1429539 w 2763351"/>
              <a:gd name="connsiteY6" fmla="*/ 0 h 2773200"/>
              <a:gd name="connsiteX7" fmla="*/ 707740 w 2763351"/>
              <a:gd name="connsiteY7" fmla="*/ 689468 h 2773200"/>
              <a:gd name="connsiteX8" fmla="*/ 367539 w 2763351"/>
              <a:gd name="connsiteY8" fmla="*/ 1029669 h 2773200"/>
              <a:gd name="connsiteX9" fmla="*/ 0 w 2763351"/>
              <a:gd name="connsiteY9" fmla="*/ 1400245 h 2773200"/>
              <a:gd name="connsiteX10" fmla="*/ 516377 w 2763351"/>
              <a:gd name="connsiteY10" fmla="*/ 1916622 h 2773200"/>
              <a:gd name="connsiteX11" fmla="*/ 343239 w 2763351"/>
              <a:gd name="connsiteY11" fmla="*/ 2132285 h 2773200"/>
              <a:gd name="connsiteX12" fmla="*/ 218701 w 2763351"/>
              <a:gd name="connsiteY12" fmla="*/ 2539311 h 2773200"/>
              <a:gd name="connsiteX13" fmla="*/ 239963 w 2763351"/>
              <a:gd name="connsiteY13" fmla="*/ 2560574 h 2773200"/>
              <a:gd name="connsiteX14" fmla="*/ 640915 w 2763351"/>
              <a:gd name="connsiteY14" fmla="*/ 2429961 h 2773200"/>
              <a:gd name="connsiteX15" fmla="*/ 856578 w 2763351"/>
              <a:gd name="connsiteY15" fmla="*/ 2256823 h 2773200"/>
              <a:gd name="connsiteX16" fmla="*/ 1372955 w 2763351"/>
              <a:gd name="connsiteY16" fmla="*/ 2773200 h 2773200"/>
              <a:gd name="connsiteX17" fmla="*/ 1889006 w 2763351"/>
              <a:gd name="connsiteY17" fmla="*/ 2253219 h 2773200"/>
              <a:gd name="connsiteX18" fmla="*/ 1710680 w 2763351"/>
              <a:gd name="connsiteY18" fmla="*/ 2042529 h 27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3351" h="2773200">
                <a:moveTo>
                  <a:pt x="1710680" y="2042529"/>
                </a:moveTo>
                <a:cubicBezTo>
                  <a:pt x="1510204" y="2048604"/>
                  <a:pt x="1455139" y="1788251"/>
                  <a:pt x="1597902" y="1639413"/>
                </a:cubicBezTo>
                <a:lnTo>
                  <a:pt x="1619165" y="1618150"/>
                </a:lnTo>
                <a:cubicBezTo>
                  <a:pt x="1768003" y="1475387"/>
                  <a:pt x="2019404" y="1549565"/>
                  <a:pt x="2013329" y="1750040"/>
                </a:cubicBezTo>
                <a:cubicBezTo>
                  <a:pt x="2010292" y="1865466"/>
                  <a:pt x="2139305" y="2007570"/>
                  <a:pt x="2221318" y="1925557"/>
                </a:cubicBezTo>
                <a:lnTo>
                  <a:pt x="2763351" y="1407559"/>
                </a:lnTo>
                <a:lnTo>
                  <a:pt x="1429539" y="0"/>
                </a:lnTo>
                <a:lnTo>
                  <a:pt x="707740" y="689468"/>
                </a:lnTo>
                <a:lnTo>
                  <a:pt x="367539" y="1029669"/>
                </a:lnTo>
                <a:lnTo>
                  <a:pt x="0" y="1400245"/>
                </a:lnTo>
                <a:lnTo>
                  <a:pt x="516377" y="1916622"/>
                </a:lnTo>
                <a:cubicBezTo>
                  <a:pt x="598390" y="1998635"/>
                  <a:pt x="458664" y="2135323"/>
                  <a:pt x="343239" y="2132285"/>
                </a:cubicBezTo>
                <a:cubicBezTo>
                  <a:pt x="142763" y="2126210"/>
                  <a:pt x="75938" y="2390473"/>
                  <a:pt x="218701" y="2539311"/>
                </a:cubicBezTo>
                <a:lnTo>
                  <a:pt x="239963" y="2560574"/>
                </a:lnTo>
                <a:cubicBezTo>
                  <a:pt x="388801" y="2703337"/>
                  <a:pt x="646990" y="2630437"/>
                  <a:pt x="640915" y="2429961"/>
                </a:cubicBezTo>
                <a:cubicBezTo>
                  <a:pt x="637877" y="2314536"/>
                  <a:pt x="774565" y="2174810"/>
                  <a:pt x="856578" y="2256823"/>
                </a:cubicBezTo>
                <a:lnTo>
                  <a:pt x="1372955" y="2773200"/>
                </a:lnTo>
                <a:lnTo>
                  <a:pt x="1889006" y="2253219"/>
                </a:lnTo>
                <a:cubicBezTo>
                  <a:pt x="1971019" y="2171206"/>
                  <a:pt x="1829143" y="2039492"/>
                  <a:pt x="1710680" y="2042529"/>
                </a:cubicBezTo>
                <a:close/>
              </a:path>
            </a:pathLst>
          </a:custGeom>
          <a:noFill/>
          <a:ln w="28575" cap="flat">
            <a:solidFill>
              <a:schemeClr val="bg1"/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pt-BR" sz="4050" dirty="0"/>
          </a:p>
        </p:txBody>
      </p:sp>
    </p:spTree>
    <p:extLst>
      <p:ext uri="{BB962C8B-B14F-4D97-AF65-F5344CB8AC3E}">
        <p14:creationId xmlns:p14="http://schemas.microsoft.com/office/powerpoint/2010/main" val="81508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D610DC-6BFF-348C-6A4B-CF17D9E1F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26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8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9">
            <a:extLst>
              <a:ext uri="{FF2B5EF4-FFF2-40B4-BE49-F238E27FC236}">
                <a16:creationId xmlns:a16="http://schemas.microsoft.com/office/drawing/2014/main" id="{CF19F680-5DC5-EF26-53A7-A33507BB48F7}"/>
              </a:ext>
            </a:extLst>
          </p:cNvPr>
          <p:cNvSpPr/>
          <p:nvPr/>
        </p:nvSpPr>
        <p:spPr>
          <a:xfrm>
            <a:off x="-47977" y="53163"/>
            <a:ext cx="18335977" cy="10287000"/>
          </a:xfrm>
          <a:prstGeom prst="rect">
            <a:avLst/>
          </a:prstGeom>
          <a:solidFill>
            <a:srgbClr val="0763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5415" y="0"/>
            <a:ext cx="14657169" cy="10287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02EB2E1-E303-1631-FBC7-D402855C2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28" b="20091"/>
          <a:stretch/>
        </p:blipFill>
        <p:spPr>
          <a:xfrm>
            <a:off x="2190895" y="10"/>
            <a:ext cx="13906209" cy="10286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065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E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5B5BD008-CBD9-4A91-844B-1753B69F6023}"/>
              </a:ext>
            </a:extLst>
          </p:cNvPr>
          <p:cNvSpPr/>
          <p:nvPr/>
        </p:nvSpPr>
        <p:spPr>
          <a:xfrm>
            <a:off x="-22189" y="160640"/>
            <a:ext cx="18310190" cy="115554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8FA1A54-EB48-4EC1-A483-FA53A1B9BBFB}"/>
              </a:ext>
            </a:extLst>
          </p:cNvPr>
          <p:cNvSpPr txBox="1"/>
          <p:nvPr/>
        </p:nvSpPr>
        <p:spPr>
          <a:xfrm>
            <a:off x="1504307" y="173184"/>
            <a:ext cx="1527938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"/>
                <a:ea typeface="Roboto Light" panose="02000000000000000000" pitchFamily="2" charset="0"/>
              </a:rPr>
              <a:t>CRONOGRAMA</a:t>
            </a:r>
            <a:endParaRPr lang="pt-B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669A34-5AF7-4D93-995C-016195E00582}"/>
              </a:ext>
            </a:extLst>
          </p:cNvPr>
          <p:cNvSpPr txBox="1"/>
          <p:nvPr/>
        </p:nvSpPr>
        <p:spPr>
          <a:xfrm>
            <a:off x="1717582" y="8408266"/>
            <a:ext cx="2862404" cy="4847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base"/>
            <a:r>
              <a:rPr lang="pt-BR" sz="2550" dirty="0">
                <a:latin typeface="Roboto Medium" panose="02000000000000000000" pitchFamily="2" charset="0"/>
                <a:ea typeface="Roboto Medium" panose="02000000000000000000" pitchFamily="2" charset="0"/>
              </a:rPr>
              <a:t>2 a 6 meses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AAF3E12-350F-4C5E-9DBF-873FEB6BC20D}"/>
              </a:ext>
            </a:extLst>
          </p:cNvPr>
          <p:cNvGrpSpPr/>
          <p:nvPr/>
        </p:nvGrpSpPr>
        <p:grpSpPr>
          <a:xfrm>
            <a:off x="152401" y="3025402"/>
            <a:ext cx="17287190" cy="4348187"/>
            <a:chOff x="473609" y="2904768"/>
            <a:chExt cx="7730590" cy="1759091"/>
          </a:xfrm>
        </p:grpSpPr>
        <p:sp>
          <p:nvSpPr>
            <p:cNvPr id="29" name="Losango 4">
              <a:extLst>
                <a:ext uri="{FF2B5EF4-FFF2-40B4-BE49-F238E27FC236}">
                  <a16:creationId xmlns:a16="http://schemas.microsoft.com/office/drawing/2014/main" id="{7F3F3A13-F952-422A-AE6C-F75B381910D4}"/>
                </a:ext>
              </a:extLst>
            </p:cNvPr>
            <p:cNvSpPr/>
            <p:nvPr/>
          </p:nvSpPr>
          <p:spPr>
            <a:xfrm>
              <a:off x="473609" y="2925341"/>
              <a:ext cx="3606800" cy="1720850"/>
            </a:xfrm>
            <a:custGeom>
              <a:avLst/>
              <a:gdLst>
                <a:gd name="connsiteX0" fmla="*/ 0 w 3149600"/>
                <a:gd name="connsiteY0" fmla="*/ 1009650 h 2019300"/>
                <a:gd name="connsiteX1" fmla="*/ 1574800 w 3149600"/>
                <a:gd name="connsiteY1" fmla="*/ 0 h 2019300"/>
                <a:gd name="connsiteX2" fmla="*/ 3149600 w 3149600"/>
                <a:gd name="connsiteY2" fmla="*/ 1009650 h 2019300"/>
                <a:gd name="connsiteX3" fmla="*/ 1574800 w 3149600"/>
                <a:gd name="connsiteY3" fmla="*/ 2019300 h 2019300"/>
                <a:gd name="connsiteX4" fmla="*/ 0 w 3149600"/>
                <a:gd name="connsiteY4" fmla="*/ 1009650 h 2019300"/>
                <a:gd name="connsiteX0" fmla="*/ 0 w 3149600"/>
                <a:gd name="connsiteY0" fmla="*/ 863600 h 1873250"/>
                <a:gd name="connsiteX1" fmla="*/ 1346200 w 3149600"/>
                <a:gd name="connsiteY1" fmla="*/ 0 h 1873250"/>
                <a:gd name="connsiteX2" fmla="*/ 3149600 w 3149600"/>
                <a:gd name="connsiteY2" fmla="*/ 863600 h 1873250"/>
                <a:gd name="connsiteX3" fmla="*/ 1574800 w 3149600"/>
                <a:gd name="connsiteY3" fmla="*/ 1873250 h 1873250"/>
                <a:gd name="connsiteX4" fmla="*/ 0 w 3149600"/>
                <a:gd name="connsiteY4" fmla="*/ 863600 h 1873250"/>
                <a:gd name="connsiteX0" fmla="*/ 0 w 3149600"/>
                <a:gd name="connsiteY0" fmla="*/ 863600 h 1727200"/>
                <a:gd name="connsiteX1" fmla="*/ 1346200 w 3149600"/>
                <a:gd name="connsiteY1" fmla="*/ 0 h 1727200"/>
                <a:gd name="connsiteX2" fmla="*/ 3149600 w 3149600"/>
                <a:gd name="connsiteY2" fmla="*/ 863600 h 1727200"/>
                <a:gd name="connsiteX3" fmla="*/ 1352550 w 3149600"/>
                <a:gd name="connsiteY3" fmla="*/ 1727200 h 1727200"/>
                <a:gd name="connsiteX4" fmla="*/ 0 w 3149600"/>
                <a:gd name="connsiteY4" fmla="*/ 863600 h 1727200"/>
                <a:gd name="connsiteX0" fmla="*/ 0 w 3149600"/>
                <a:gd name="connsiteY0" fmla="*/ 863600 h 1720850"/>
                <a:gd name="connsiteX1" fmla="*/ 1346200 w 3149600"/>
                <a:gd name="connsiteY1" fmla="*/ 0 h 1720850"/>
                <a:gd name="connsiteX2" fmla="*/ 3149600 w 3149600"/>
                <a:gd name="connsiteY2" fmla="*/ 863600 h 1720850"/>
                <a:gd name="connsiteX3" fmla="*/ 1346200 w 3149600"/>
                <a:gd name="connsiteY3" fmla="*/ 1720850 h 1720850"/>
                <a:gd name="connsiteX4" fmla="*/ 0 w 3149600"/>
                <a:gd name="connsiteY4" fmla="*/ 863600 h 1720850"/>
                <a:gd name="connsiteX0" fmla="*/ 0 w 3606800"/>
                <a:gd name="connsiteY0" fmla="*/ 863600 h 1720850"/>
                <a:gd name="connsiteX1" fmla="*/ 1346200 w 3606800"/>
                <a:gd name="connsiteY1" fmla="*/ 0 h 1720850"/>
                <a:gd name="connsiteX2" fmla="*/ 3606800 w 3606800"/>
                <a:gd name="connsiteY2" fmla="*/ 857250 h 1720850"/>
                <a:gd name="connsiteX3" fmla="*/ 1346200 w 3606800"/>
                <a:gd name="connsiteY3" fmla="*/ 1720850 h 1720850"/>
                <a:gd name="connsiteX4" fmla="*/ 0 w 3606800"/>
                <a:gd name="connsiteY4" fmla="*/ 863600 h 172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800" h="1720850">
                  <a:moveTo>
                    <a:pt x="0" y="863600"/>
                  </a:moveTo>
                  <a:lnTo>
                    <a:pt x="1346200" y="0"/>
                  </a:lnTo>
                  <a:lnTo>
                    <a:pt x="3606800" y="857250"/>
                  </a:lnTo>
                  <a:lnTo>
                    <a:pt x="1346200" y="1720850"/>
                  </a:lnTo>
                  <a:lnTo>
                    <a:pt x="0" y="863600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050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23E33EBF-F107-421C-A715-16AEC600EF3D}"/>
                </a:ext>
              </a:extLst>
            </p:cNvPr>
            <p:cNvGrpSpPr/>
            <p:nvPr/>
          </p:nvGrpSpPr>
          <p:grpSpPr>
            <a:xfrm>
              <a:off x="4084582" y="2904768"/>
              <a:ext cx="2049517" cy="1759091"/>
              <a:chOff x="4071882" y="2768603"/>
              <a:chExt cx="2400111" cy="2060004"/>
            </a:xfrm>
          </p:grpSpPr>
          <p:sp>
            <p:nvSpPr>
              <p:cNvPr id="34" name="Triângulo isósceles 33">
                <a:extLst>
                  <a:ext uri="{FF2B5EF4-FFF2-40B4-BE49-F238E27FC236}">
                    <a16:creationId xmlns:a16="http://schemas.microsoft.com/office/drawing/2014/main" id="{491E2BA6-28EC-449A-990A-B11CF9E31500}"/>
                  </a:ext>
                </a:extLst>
              </p:cNvPr>
              <p:cNvSpPr/>
              <p:nvPr/>
            </p:nvSpPr>
            <p:spPr>
              <a:xfrm rot="5400000">
                <a:off x="4841244" y="3197858"/>
                <a:ext cx="2060003" cy="1201494"/>
              </a:xfrm>
              <a:prstGeom prst="triangl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050"/>
              </a:p>
            </p:txBody>
          </p:sp>
          <p:sp>
            <p:nvSpPr>
              <p:cNvPr id="35" name="Triângulo isósceles 34">
                <a:extLst>
                  <a:ext uri="{FF2B5EF4-FFF2-40B4-BE49-F238E27FC236}">
                    <a16:creationId xmlns:a16="http://schemas.microsoft.com/office/drawing/2014/main" id="{B9C6DF07-6457-49AF-842E-DE2497C55DCA}"/>
                  </a:ext>
                </a:extLst>
              </p:cNvPr>
              <p:cNvSpPr/>
              <p:nvPr/>
            </p:nvSpPr>
            <p:spPr>
              <a:xfrm rot="5400000" flipV="1">
                <a:off x="3642627" y="3197859"/>
                <a:ext cx="2060003" cy="1201494"/>
              </a:xfrm>
              <a:prstGeom prst="triangle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050" dirty="0"/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D89363DE-73EF-4D74-A12D-F5DDEC4A65F3}"/>
                </a:ext>
              </a:extLst>
            </p:cNvPr>
            <p:cNvGrpSpPr/>
            <p:nvPr/>
          </p:nvGrpSpPr>
          <p:grpSpPr>
            <a:xfrm>
              <a:off x="6154682" y="2904768"/>
              <a:ext cx="2049517" cy="1759091"/>
              <a:chOff x="4071882" y="2768603"/>
              <a:chExt cx="2400111" cy="2060004"/>
            </a:xfrm>
          </p:grpSpPr>
          <p:sp>
            <p:nvSpPr>
              <p:cNvPr id="32" name="Triângulo isósceles 31">
                <a:extLst>
                  <a:ext uri="{FF2B5EF4-FFF2-40B4-BE49-F238E27FC236}">
                    <a16:creationId xmlns:a16="http://schemas.microsoft.com/office/drawing/2014/main" id="{5E564DB6-0E7F-47C8-B2EA-54E9931CCA7C}"/>
                  </a:ext>
                </a:extLst>
              </p:cNvPr>
              <p:cNvSpPr/>
              <p:nvPr/>
            </p:nvSpPr>
            <p:spPr>
              <a:xfrm rot="5400000">
                <a:off x="4841244" y="3197858"/>
                <a:ext cx="2060003" cy="1201494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050"/>
              </a:p>
            </p:txBody>
          </p:sp>
          <p:sp>
            <p:nvSpPr>
              <p:cNvPr id="33" name="Triângulo isósceles 32">
                <a:extLst>
                  <a:ext uri="{FF2B5EF4-FFF2-40B4-BE49-F238E27FC236}">
                    <a16:creationId xmlns:a16="http://schemas.microsoft.com/office/drawing/2014/main" id="{CEF2846C-75A6-466B-AD65-0BE7BC1D44CD}"/>
                  </a:ext>
                </a:extLst>
              </p:cNvPr>
              <p:cNvSpPr/>
              <p:nvPr/>
            </p:nvSpPr>
            <p:spPr>
              <a:xfrm rot="5400000" flipV="1">
                <a:off x="3642627" y="3197859"/>
                <a:ext cx="2060003" cy="1201494"/>
              </a:xfrm>
              <a:prstGeom prst="triangle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050" dirty="0"/>
              </a:p>
            </p:txBody>
          </p:sp>
        </p:grp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BFFACAD-6949-4C6E-88BC-283AB46F6711}"/>
              </a:ext>
            </a:extLst>
          </p:cNvPr>
          <p:cNvSpPr txBox="1"/>
          <p:nvPr/>
        </p:nvSpPr>
        <p:spPr>
          <a:xfrm>
            <a:off x="7078319" y="8430341"/>
            <a:ext cx="2862404" cy="4847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base"/>
            <a:r>
              <a:rPr lang="pt-BR" sz="2550" dirty="0">
                <a:latin typeface="Roboto Medium" panose="02000000000000000000" pitchFamily="2" charset="0"/>
                <a:ea typeface="Roboto Medium" panose="02000000000000000000" pitchFamily="2" charset="0"/>
              </a:rPr>
              <a:t>Semana 1 e 2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F533A7D-1326-4AB8-AECD-E4ED55670A40}"/>
              </a:ext>
            </a:extLst>
          </p:cNvPr>
          <p:cNvSpPr txBox="1"/>
          <p:nvPr/>
        </p:nvSpPr>
        <p:spPr>
          <a:xfrm>
            <a:off x="11474800" y="8425948"/>
            <a:ext cx="2862404" cy="4847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base"/>
            <a:r>
              <a:rPr lang="pt-BR" sz="2550" dirty="0">
                <a:latin typeface="Roboto Medium" panose="02000000000000000000" pitchFamily="2" charset="0"/>
                <a:ea typeface="Roboto Medium" panose="02000000000000000000" pitchFamily="2" charset="0"/>
              </a:rPr>
              <a:t>Semana 3 a 9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233CB7E-8316-453B-8B8B-39BDCE1FE355}"/>
              </a:ext>
            </a:extLst>
          </p:cNvPr>
          <p:cNvSpPr txBox="1"/>
          <p:nvPr/>
        </p:nvSpPr>
        <p:spPr>
          <a:xfrm>
            <a:off x="15471525" y="8425948"/>
            <a:ext cx="2526285" cy="4847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base"/>
            <a:r>
              <a:rPr lang="pt-BR" sz="2550" dirty="0">
                <a:latin typeface="Roboto Medium" panose="02000000000000000000" pitchFamily="2" charset="0"/>
                <a:ea typeface="Roboto Medium" panose="02000000000000000000" pitchFamily="2" charset="0"/>
              </a:rPr>
              <a:t>Semana 10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832C69-BFC7-4190-830F-A06CBFC3CB37}"/>
              </a:ext>
            </a:extLst>
          </p:cNvPr>
          <p:cNvSpPr/>
          <p:nvPr/>
        </p:nvSpPr>
        <p:spPr>
          <a:xfrm>
            <a:off x="8526210" y="2666298"/>
            <a:ext cx="1922706" cy="7182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50" dirty="0">
                <a:latin typeface="Roboto Medium" panose="02000000000000000000" pitchFamily="2" charset="0"/>
                <a:ea typeface="Roboto Medium" panose="02000000000000000000" pitchFamily="2" charset="0"/>
                <a:cs typeface="Vesper Libre" panose="00000500000000000000" pitchFamily="2" charset="0"/>
              </a:rPr>
              <a:t>Descobrir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447F415-8DD4-4EB3-A741-9A71DD009161}"/>
              </a:ext>
            </a:extLst>
          </p:cNvPr>
          <p:cNvSpPr/>
          <p:nvPr/>
        </p:nvSpPr>
        <p:spPr>
          <a:xfrm>
            <a:off x="10588781" y="2666295"/>
            <a:ext cx="1698719" cy="7182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50" dirty="0">
                <a:latin typeface="Roboto Medium" panose="02000000000000000000" pitchFamily="2" charset="0"/>
                <a:ea typeface="Roboto Medium" panose="02000000000000000000" pitchFamily="2" charset="0"/>
                <a:cs typeface="Vesper Libre" panose="00000500000000000000" pitchFamily="2" charset="0"/>
              </a:rPr>
              <a:t>Definir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366B4A1-1339-4558-B112-A1E65927E569}"/>
              </a:ext>
            </a:extLst>
          </p:cNvPr>
          <p:cNvSpPr/>
          <p:nvPr/>
        </p:nvSpPr>
        <p:spPr>
          <a:xfrm>
            <a:off x="12887902" y="2666298"/>
            <a:ext cx="2194985" cy="71820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50" dirty="0">
                <a:latin typeface="Roboto Medium" panose="02000000000000000000" pitchFamily="2" charset="0"/>
                <a:ea typeface="Roboto Medium" panose="02000000000000000000" pitchFamily="2" charset="0"/>
                <a:cs typeface="Vesper Libre" panose="00000500000000000000" pitchFamily="2" charset="0"/>
              </a:rPr>
              <a:t>Desenvolver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0AAA6DD-E7EB-4DA2-9082-9D3072D495E3}"/>
              </a:ext>
            </a:extLst>
          </p:cNvPr>
          <p:cNvSpPr/>
          <p:nvPr/>
        </p:nvSpPr>
        <p:spPr>
          <a:xfrm>
            <a:off x="15222752" y="2666295"/>
            <a:ext cx="1698719" cy="71820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50" dirty="0">
                <a:latin typeface="Roboto Medium" panose="02000000000000000000" pitchFamily="2" charset="0"/>
                <a:ea typeface="Roboto Medium" panose="02000000000000000000" pitchFamily="2" charset="0"/>
                <a:cs typeface="Vesper Libre" panose="00000500000000000000" pitchFamily="2" charset="0"/>
              </a:rPr>
              <a:t>Entregar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7CF901F-E0BD-4FE3-8380-CD3786683681}"/>
              </a:ext>
            </a:extLst>
          </p:cNvPr>
          <p:cNvSpPr/>
          <p:nvPr/>
        </p:nvSpPr>
        <p:spPr>
          <a:xfrm>
            <a:off x="7066502" y="4840391"/>
            <a:ext cx="1698719" cy="71820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50" dirty="0">
                <a:latin typeface="Roboto Medium" panose="02000000000000000000" pitchFamily="2" charset="0"/>
                <a:ea typeface="Roboto Medium" panose="02000000000000000000" pitchFamily="2" charset="0"/>
                <a:cs typeface="Vesper Libre" panose="00000500000000000000" pitchFamily="2" charset="0"/>
              </a:rPr>
              <a:t>Inicio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0237A8F-B504-4F1B-AB7A-255B9DAF6268}"/>
              </a:ext>
            </a:extLst>
          </p:cNvPr>
          <p:cNvSpPr/>
          <p:nvPr/>
        </p:nvSpPr>
        <p:spPr>
          <a:xfrm>
            <a:off x="16309474" y="4840391"/>
            <a:ext cx="1698719" cy="71820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50" dirty="0">
                <a:latin typeface="Roboto Medium" panose="02000000000000000000" pitchFamily="2" charset="0"/>
                <a:ea typeface="Roboto Medium" panose="02000000000000000000" pitchFamily="2" charset="0"/>
                <a:cs typeface="Vesper Libre" panose="00000500000000000000" pitchFamily="2" charset="0"/>
              </a:rPr>
              <a:t>Fim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6BBDCC0-37FB-4CF2-BAE1-30F7524FE12E}"/>
              </a:ext>
            </a:extLst>
          </p:cNvPr>
          <p:cNvSpPr/>
          <p:nvPr/>
        </p:nvSpPr>
        <p:spPr>
          <a:xfrm>
            <a:off x="2383370" y="2716392"/>
            <a:ext cx="1922706" cy="7166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50" dirty="0" err="1">
                <a:latin typeface="Roboto Medium" panose="02000000000000000000" pitchFamily="2" charset="0"/>
                <a:ea typeface="Roboto Medium" panose="02000000000000000000" pitchFamily="2" charset="0"/>
                <a:cs typeface="Vesper Libre" panose="00000500000000000000" pitchFamily="2" charset="0"/>
              </a:rPr>
              <a:t>Backstage</a:t>
            </a:r>
            <a:endParaRPr lang="pt-BR" sz="2250" dirty="0">
              <a:latin typeface="Roboto Medium" panose="02000000000000000000" pitchFamily="2" charset="0"/>
              <a:ea typeface="Roboto Medium" panose="02000000000000000000" pitchFamily="2" charset="0"/>
              <a:cs typeface="Vesper Libre" panose="00000500000000000000" pitchFamily="2" charset="0"/>
            </a:endParaRP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2B199BC5-362C-4EC9-89D5-4643FD5743B4}"/>
              </a:ext>
            </a:extLst>
          </p:cNvPr>
          <p:cNvSpPr/>
          <p:nvPr/>
        </p:nvSpPr>
        <p:spPr>
          <a:xfrm rot="16200000" flipH="1">
            <a:off x="9632005" y="734504"/>
            <a:ext cx="80741" cy="14645240"/>
          </a:xfrm>
          <a:prstGeom prst="rect">
            <a:avLst/>
          </a:prstGeom>
          <a:solidFill>
            <a:srgbClr val="FDFD01"/>
          </a:solidFill>
        </p:spPr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0E788A5-88D7-4398-A54E-28EE6634037C}"/>
              </a:ext>
            </a:extLst>
          </p:cNvPr>
          <p:cNvSpPr/>
          <p:nvPr/>
        </p:nvSpPr>
        <p:spPr>
          <a:xfrm>
            <a:off x="1867377" y="7644909"/>
            <a:ext cx="2551047" cy="70392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5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Interno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834650D-3077-42E1-B5C0-4F789883950E}"/>
              </a:ext>
            </a:extLst>
          </p:cNvPr>
          <p:cNvSpPr/>
          <p:nvPr/>
        </p:nvSpPr>
        <p:spPr>
          <a:xfrm>
            <a:off x="7100089" y="7660794"/>
            <a:ext cx="2862404" cy="70392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5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Presencial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47AC121-7453-4C15-8411-33FD84CDCABA}"/>
              </a:ext>
            </a:extLst>
          </p:cNvPr>
          <p:cNvSpPr/>
          <p:nvPr/>
        </p:nvSpPr>
        <p:spPr>
          <a:xfrm>
            <a:off x="11893959" y="7639472"/>
            <a:ext cx="2012061" cy="70392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5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Online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7896574-3737-47F3-9F2D-A980229FD3BF}"/>
              </a:ext>
            </a:extLst>
          </p:cNvPr>
          <p:cNvSpPr/>
          <p:nvPr/>
        </p:nvSpPr>
        <p:spPr>
          <a:xfrm>
            <a:off x="15464722" y="7646729"/>
            <a:ext cx="2543471" cy="70392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5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Presencial</a:t>
            </a: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5F73295B-92E0-43C6-9E8A-A4B377DF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53" b="7953"/>
          <a:stretch>
            <a:fillRect/>
          </a:stretch>
        </p:blipFill>
        <p:spPr>
          <a:xfrm>
            <a:off x="14510422" y="9528401"/>
            <a:ext cx="3755390" cy="7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3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B17E3-0D3D-75F8-6843-70DBF3C2B7F7}"/>
              </a:ext>
            </a:extLst>
          </p:cNvPr>
          <p:cNvSpPr txBox="1"/>
          <p:nvPr/>
        </p:nvSpPr>
        <p:spPr>
          <a:xfrm>
            <a:off x="2892670" y="2511670"/>
            <a:ext cx="96158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rgbClr val="172938"/>
              </a:solidFill>
              <a:latin typeface="open_sansregular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F047553-AF6A-AA11-4B64-989C1EEF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" y="5130"/>
            <a:ext cx="18276276" cy="1027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0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627" b="7627"/>
          <a:stretch>
            <a:fillRect/>
          </a:stretch>
        </p:blipFill>
        <p:spPr>
          <a:xfrm>
            <a:off x="0" y="-144468"/>
            <a:ext cx="18544830" cy="10431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631" r="70052" b="14135"/>
          <a:stretch>
            <a:fillRect/>
          </a:stretch>
        </p:blipFill>
        <p:spPr>
          <a:xfrm>
            <a:off x="16718808" y="-144467"/>
            <a:ext cx="1671063" cy="25947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2450289"/>
            <a:ext cx="11027927" cy="5472564"/>
            <a:chOff x="0" y="0"/>
            <a:chExt cx="2904475" cy="14413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4475" cy="1441334"/>
            </a:xfrm>
            <a:custGeom>
              <a:avLst/>
              <a:gdLst/>
              <a:ahLst/>
              <a:cxnLst/>
              <a:rect l="l" t="t" r="r" b="b"/>
              <a:pathLst>
                <a:path w="2904475" h="1441334">
                  <a:moveTo>
                    <a:pt x="0" y="0"/>
                  </a:moveTo>
                  <a:lnTo>
                    <a:pt x="2904475" y="0"/>
                  </a:lnTo>
                  <a:lnTo>
                    <a:pt x="2904475" y="1441334"/>
                  </a:lnTo>
                  <a:lnTo>
                    <a:pt x="0" y="1441334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9587" y="3238049"/>
            <a:ext cx="9302101" cy="440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8"/>
              </a:lnSpc>
            </a:pPr>
            <a:r>
              <a:rPr lang="en-US" sz="32800">
                <a:solidFill>
                  <a:srgbClr val="FFFFFF"/>
                </a:solidFill>
                <a:latin typeface="Nunito Italics"/>
              </a:rPr>
              <a:t>82,5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6972935"/>
            <a:ext cx="6274098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FFFFFF"/>
                </a:solidFill>
                <a:latin typeface="Nunito"/>
              </a:rPr>
              <a:t>RESÍDUOS GERADOS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89284" y="5598276"/>
            <a:ext cx="1454716" cy="1261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dirty="0">
                <a:solidFill>
                  <a:srgbClr val="FFFFFF"/>
                </a:solidFill>
                <a:latin typeface="Nunito"/>
              </a:rPr>
              <a:t>M 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112</Words>
  <Application>Microsoft Office PowerPoint</Application>
  <PresentationFormat>Custom</PresentationFormat>
  <Paragraphs>36</Paragraphs>
  <Slides>18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Tema do Office</vt:lpstr>
      <vt:lpstr>PowerPoint Presentation</vt:lpstr>
      <vt:lpstr>PowerPoint Presentation</vt:lpstr>
      <vt:lpstr>INSTITUIÇÕES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Pitch Demoday novo</dc:title>
  <dc:creator>Gustavo</dc:creator>
  <cp:lastModifiedBy>Gustavo Camargo Alves</cp:lastModifiedBy>
  <cp:revision>99</cp:revision>
  <dcterms:created xsi:type="dcterms:W3CDTF">2006-08-16T00:00:00Z</dcterms:created>
  <dcterms:modified xsi:type="dcterms:W3CDTF">2023-01-10T13:01:37Z</dcterms:modified>
  <dc:identifier>DAFSnj5gG2E</dc:identifier>
</cp:coreProperties>
</file>